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7" r:id="rId2"/>
    <p:sldId id="286" r:id="rId3"/>
    <p:sldId id="270" r:id="rId4"/>
    <p:sldId id="262" r:id="rId5"/>
    <p:sldId id="276" r:id="rId6"/>
    <p:sldId id="271" r:id="rId7"/>
    <p:sldId id="272" r:id="rId8"/>
    <p:sldId id="274" r:id="rId9"/>
    <p:sldId id="275" r:id="rId10"/>
    <p:sldId id="277" r:id="rId11"/>
    <p:sldId id="278" r:id="rId12"/>
    <p:sldId id="273" r:id="rId13"/>
    <p:sldId id="279" r:id="rId14"/>
    <p:sldId id="280" r:id="rId15"/>
    <p:sldId id="281" r:id="rId16"/>
    <p:sldId id="282" r:id="rId17"/>
    <p:sldId id="283" r:id="rId18"/>
    <p:sldId id="285" r:id="rId19"/>
    <p:sldId id="284" r:id="rId20"/>
    <p:sldId id="263" r:id="rId21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5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-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24.08.2016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24.08.2016</a:t>
            </a:r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ru-RU" smtClean="0"/>
              <a:t>Образец заголовка</a:t>
            </a:r>
            <a:endParaRPr lang="ru"/>
          </a:p>
        </p:txBody>
      </p:sp>
      <p:grpSp>
        <p:nvGrpSpPr>
          <p:cNvPr id="84" name="Группа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97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grpSp>
        <p:nvGrpSpPr>
          <p:cNvPr id="98" name="Группа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0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11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grpSp>
        <p:nvGrpSpPr>
          <p:cNvPr id="112" name="Группа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25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126" name="Текст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ru-RU" smtClean="0"/>
              <a:t>Образец заголовка</a:t>
            </a:r>
            <a:endParaRPr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Полилиния 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" name="Полилиния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Полилиния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  <p:sp>
            <p:nvSpPr>
              <p:cNvPr id="21" name="Полилиния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</p:grpSp>
        <p:sp>
          <p:nvSpPr>
            <p:cNvPr id="12" name="Полилиния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Полилиния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Полилиния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Полилиния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Полилиния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Полилиния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Полилиния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Полилиния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Замещающий текст 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"/>
          </a:p>
        </p:txBody>
      </p:sp>
      <p:grpSp>
        <p:nvGrpSpPr>
          <p:cNvPr id="9" name="Группа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6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39" name="Текст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7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40" name="Текст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"/>
          </a:p>
        </p:txBody>
      </p:sp>
      <p:grpSp>
        <p:nvGrpSpPr>
          <p:cNvPr id="52" name="Группа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9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1" name="Текст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84" name="Группа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8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2" name="Текст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97" name="Группа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9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80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3" name="Текст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"/>
              <a:t>Стиль образца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Образец текста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 smtClean="0"/>
              <a:t>24.08.2016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87710" y="1130300"/>
            <a:ext cx="8015289" cy="2984500"/>
          </a:xfrm>
        </p:spPr>
        <p:txBody>
          <a:bodyPr rtlCol="0">
            <a:noAutofit/>
          </a:bodyPr>
          <a:lstStyle/>
          <a:p>
            <a:pPr algn="ctr" rtl="0"/>
            <a:r>
              <a:rPr lang="ru" sz="4800" dirty="0" smtClean="0"/>
              <a:t>Конкурс экологических </a:t>
            </a:r>
            <a:r>
              <a:rPr lang="ru" sz="4800" dirty="0" smtClean="0"/>
              <a:t>плакатов</a:t>
            </a:r>
            <a:br>
              <a:rPr lang="ru" sz="4800" dirty="0" smtClean="0"/>
            </a:br>
            <a:r>
              <a:rPr lang="ru-RU" sz="4400" dirty="0" smtClean="0"/>
              <a:t>«Мы – защитники природы»</a:t>
            </a:r>
            <a:endParaRPr lang="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40709" y="4305300"/>
            <a:ext cx="2870203" cy="914400"/>
          </a:xfrm>
        </p:spPr>
        <p:txBody>
          <a:bodyPr rtlCol="0">
            <a:noAutofit/>
          </a:bodyPr>
          <a:lstStyle/>
          <a:p>
            <a:pPr rtl="0"/>
            <a:r>
              <a:rPr lang="ru" sz="1800" dirty="0" smtClean="0"/>
              <a:t>Детский сад №125 Выборгского района Санкт-Петербурга</a:t>
            </a:r>
            <a:endParaRPr lang="ru" sz="1800" dirty="0"/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512265"/>
            <a:ext cx="3840480" cy="2103120"/>
          </a:xfrm>
        </p:spPr>
        <p:txBody>
          <a:bodyPr rtlCol="0"/>
          <a:lstStyle/>
          <a:p>
            <a:pPr rtl="0"/>
            <a:r>
              <a:rPr lang="ru" dirty="0" smtClean="0"/>
              <a:t>Гр. «Василек»</a:t>
            </a:r>
            <a:endParaRPr lang="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94491" y="2948987"/>
            <a:ext cx="3840480" cy="495779"/>
          </a:xfrm>
        </p:spPr>
        <p:txBody>
          <a:bodyPr rtlCol="0"/>
          <a:lstStyle/>
          <a:p>
            <a:pPr rtl="0"/>
            <a:r>
              <a:rPr lang="en-US" dirty="0" smtClean="0"/>
              <a:t>I</a:t>
            </a:r>
            <a:r>
              <a:rPr lang="ru-RU" dirty="0" smtClean="0"/>
              <a:t> младшая группа</a:t>
            </a:r>
            <a:endParaRPr lang="en-US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r="4125"/>
          <a:stretch>
            <a:fillRect/>
          </a:stretch>
        </p:blipFill>
        <p:spPr/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229" r="77500"/>
                    </a14:imgEffect>
                  </a14:imgLayer>
                </a14:imgProps>
              </a:ext>
            </a:extLst>
          </a:blip>
          <a:srcRect l="17916" r="22223"/>
          <a:stretch/>
        </p:blipFill>
        <p:spPr>
          <a:xfrm>
            <a:off x="8914663" y="3778368"/>
            <a:ext cx="3277337" cy="307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512265"/>
            <a:ext cx="4229209" cy="2103120"/>
          </a:xfrm>
        </p:spPr>
        <p:txBody>
          <a:bodyPr rtlCol="0"/>
          <a:lstStyle/>
          <a:p>
            <a:pPr rtl="0"/>
            <a:r>
              <a:rPr lang="ru" dirty="0" smtClean="0"/>
              <a:t>Гр. «Малышок»</a:t>
            </a:r>
            <a:endParaRPr lang="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92891" y="2968037"/>
            <a:ext cx="3840480" cy="457679"/>
          </a:xfrm>
        </p:spPr>
        <p:txBody>
          <a:bodyPr rtlCol="0"/>
          <a:lstStyle/>
          <a:p>
            <a:pPr rtl="0"/>
            <a:r>
              <a:rPr lang="en-US" dirty="0" smtClean="0"/>
              <a:t>I</a:t>
            </a:r>
            <a:r>
              <a:rPr lang="ru-RU" dirty="0" smtClean="0"/>
              <a:t> младшая группа</a:t>
            </a:r>
            <a:endParaRPr lang="en-US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4" r="6894"/>
          <a:stretch>
            <a:fillRect/>
          </a:stretch>
        </p:blipFill>
        <p:spPr/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229" r="77500"/>
                    </a14:imgEffect>
                  </a14:imgLayer>
                </a14:imgProps>
              </a:ext>
            </a:extLst>
          </a:blip>
          <a:srcRect l="17916" r="22223"/>
          <a:stretch/>
        </p:blipFill>
        <p:spPr>
          <a:xfrm>
            <a:off x="8914663" y="3778368"/>
            <a:ext cx="3277337" cy="307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1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75500" y="512265"/>
            <a:ext cx="5016500" cy="2103120"/>
          </a:xfrm>
        </p:spPr>
        <p:txBody>
          <a:bodyPr rtlCol="0"/>
          <a:lstStyle/>
          <a:p>
            <a:pPr rtl="0"/>
            <a:r>
              <a:rPr lang="ru" dirty="0" smtClean="0"/>
              <a:t>Гр. «Подсолнушки»</a:t>
            </a:r>
            <a:endParaRPr lang="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91400" y="2987087"/>
            <a:ext cx="3840480" cy="419579"/>
          </a:xfrm>
        </p:spPr>
        <p:txBody>
          <a:bodyPr rtlCol="0"/>
          <a:lstStyle/>
          <a:p>
            <a:pPr rtl="0"/>
            <a:r>
              <a:rPr lang="en-US" dirty="0" smtClean="0"/>
              <a:t>I</a:t>
            </a:r>
            <a:r>
              <a:rPr lang="ru-RU" dirty="0" smtClean="0"/>
              <a:t> младшая группа</a:t>
            </a:r>
            <a:endParaRPr lang="en-US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r="3787"/>
          <a:stretch>
            <a:fillRect/>
          </a:stretch>
        </p:blipFill>
        <p:spPr/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229" r="77500"/>
                    </a14:imgEffect>
                  </a14:imgLayer>
                </a14:imgProps>
              </a:ext>
            </a:extLst>
          </a:blip>
          <a:srcRect l="17916" r="22223"/>
          <a:stretch/>
        </p:blipFill>
        <p:spPr>
          <a:xfrm>
            <a:off x="8914663" y="3778368"/>
            <a:ext cx="3277337" cy="307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9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512265"/>
            <a:ext cx="3840480" cy="2103120"/>
          </a:xfrm>
        </p:spPr>
        <p:txBody>
          <a:bodyPr rtlCol="0"/>
          <a:lstStyle/>
          <a:p>
            <a:pPr rtl="0"/>
            <a:r>
              <a:rPr lang="ru" dirty="0" smtClean="0"/>
              <a:t>Гр. «Пчелки»</a:t>
            </a:r>
            <a:endParaRPr lang="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92891" y="2942637"/>
            <a:ext cx="3840480" cy="508479"/>
          </a:xfrm>
        </p:spPr>
        <p:txBody>
          <a:bodyPr rtlCol="0"/>
          <a:lstStyle/>
          <a:p>
            <a:pPr rtl="0"/>
            <a:r>
              <a:rPr lang="ru" dirty="0" smtClean="0"/>
              <a:t>Младшая группа</a:t>
            </a:r>
            <a:endParaRPr lang="en-US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64" b="19464"/>
          <a:stretch>
            <a:fillRect/>
          </a:stretch>
        </p:blipFill>
        <p:spPr/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229" r="77500"/>
                    </a14:imgEffect>
                  </a14:imgLayer>
                </a14:imgProps>
              </a:ext>
            </a:extLst>
          </a:blip>
          <a:srcRect l="17916" r="22223"/>
          <a:stretch/>
        </p:blipFill>
        <p:spPr>
          <a:xfrm>
            <a:off x="8914663" y="3778368"/>
            <a:ext cx="3277337" cy="307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512265"/>
            <a:ext cx="4280009" cy="2103120"/>
          </a:xfrm>
        </p:spPr>
        <p:txBody>
          <a:bodyPr rtlCol="0"/>
          <a:lstStyle/>
          <a:p>
            <a:pPr rtl="0"/>
            <a:r>
              <a:rPr lang="ru" dirty="0" smtClean="0"/>
              <a:t>Гр. «Паутинка»</a:t>
            </a:r>
            <a:endParaRPr lang="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92891" y="2987087"/>
            <a:ext cx="3840480" cy="419579"/>
          </a:xfrm>
        </p:spPr>
        <p:txBody>
          <a:bodyPr rtlCol="0"/>
          <a:lstStyle/>
          <a:p>
            <a:pPr rtl="0"/>
            <a:r>
              <a:rPr lang="ru" dirty="0" smtClean="0"/>
              <a:t>Младшая группа</a:t>
            </a:r>
            <a:endParaRPr lang="en-US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8" r="13438"/>
          <a:stretch>
            <a:fillRect/>
          </a:stretch>
        </p:blipFill>
        <p:spPr/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229" r="77500"/>
                    </a14:imgEffect>
                  </a14:imgLayer>
                </a14:imgProps>
              </a:ext>
            </a:extLst>
          </a:blip>
          <a:srcRect l="17916" r="22223"/>
          <a:stretch/>
        </p:blipFill>
        <p:spPr>
          <a:xfrm>
            <a:off x="8914663" y="3778368"/>
            <a:ext cx="3277337" cy="307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2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512265"/>
            <a:ext cx="4229209" cy="2103120"/>
          </a:xfrm>
        </p:spPr>
        <p:txBody>
          <a:bodyPr rtlCol="0"/>
          <a:lstStyle/>
          <a:p>
            <a:pPr rtl="0"/>
            <a:r>
              <a:rPr lang="ru" dirty="0" smtClean="0"/>
              <a:t>Гр. «Непоседы»</a:t>
            </a:r>
            <a:endParaRPr lang="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92891" y="2961687"/>
            <a:ext cx="3840480" cy="470379"/>
          </a:xfrm>
        </p:spPr>
        <p:txBody>
          <a:bodyPr rtlCol="0"/>
          <a:lstStyle/>
          <a:p>
            <a:pPr rtl="0"/>
            <a:r>
              <a:rPr lang="ru" dirty="0" smtClean="0"/>
              <a:t>Младшая группа</a:t>
            </a:r>
            <a:endParaRPr lang="en-US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4" b="24844"/>
          <a:stretch>
            <a:fillRect/>
          </a:stretch>
        </p:blipFill>
        <p:spPr/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229" r="77500"/>
                    </a14:imgEffect>
                  </a14:imgLayer>
                </a14:imgProps>
              </a:ext>
            </a:extLst>
          </a:blip>
          <a:srcRect l="17916" r="22223"/>
          <a:stretch/>
        </p:blipFill>
        <p:spPr>
          <a:xfrm>
            <a:off x="8914663" y="3778368"/>
            <a:ext cx="3277337" cy="307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6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512265"/>
            <a:ext cx="3840480" cy="2103120"/>
          </a:xfrm>
        </p:spPr>
        <p:txBody>
          <a:bodyPr rtlCol="0"/>
          <a:lstStyle/>
          <a:p>
            <a:pPr algn="r" rtl="0"/>
            <a:r>
              <a:rPr lang="ru" dirty="0" smtClean="0"/>
              <a:t>Гр. «Сказочная страна»</a:t>
            </a:r>
            <a:endParaRPr lang="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92891" y="2987087"/>
            <a:ext cx="3840480" cy="419579"/>
          </a:xfrm>
        </p:spPr>
        <p:txBody>
          <a:bodyPr rtlCol="0"/>
          <a:lstStyle/>
          <a:p>
            <a:pPr rtl="0"/>
            <a:r>
              <a:rPr lang="ru" dirty="0" smtClean="0"/>
              <a:t>Средняя группа</a:t>
            </a:r>
            <a:endParaRPr lang="en-US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" r="1703"/>
          <a:stretch>
            <a:fillRect/>
          </a:stretch>
        </p:blipFill>
        <p:spPr>
          <a:xfrm rot="5400000">
            <a:off x="1522413" y="346075"/>
            <a:ext cx="4572000" cy="59436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229" r="77500"/>
                    </a14:imgEffect>
                  </a14:imgLayer>
                </a14:imgProps>
              </a:ext>
            </a:extLst>
          </a:blip>
          <a:srcRect l="17916" r="22223"/>
          <a:stretch/>
        </p:blipFill>
        <p:spPr>
          <a:xfrm>
            <a:off x="8914663" y="3778368"/>
            <a:ext cx="3277337" cy="307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512265"/>
            <a:ext cx="4216509" cy="2103120"/>
          </a:xfrm>
        </p:spPr>
        <p:txBody>
          <a:bodyPr rtlCol="0"/>
          <a:lstStyle/>
          <a:p>
            <a:pPr rtl="0"/>
            <a:r>
              <a:rPr lang="ru" dirty="0" smtClean="0"/>
              <a:t>Гр. «Солнышко»</a:t>
            </a:r>
            <a:endParaRPr lang="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92891" y="2961687"/>
            <a:ext cx="3840480" cy="470379"/>
          </a:xfrm>
        </p:spPr>
        <p:txBody>
          <a:bodyPr rtlCol="0"/>
          <a:lstStyle/>
          <a:p>
            <a:pPr rtl="0"/>
            <a:r>
              <a:rPr lang="ru" dirty="0" smtClean="0"/>
              <a:t>Средняя группа</a:t>
            </a:r>
            <a:endParaRPr lang="en-US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" r="5160"/>
          <a:stretch>
            <a:fillRect/>
          </a:stretch>
        </p:blipFill>
        <p:spPr/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229" r="77500"/>
                    </a14:imgEffect>
                  </a14:imgLayer>
                </a14:imgProps>
              </a:ext>
            </a:extLst>
          </a:blip>
          <a:srcRect l="17916" r="22223"/>
          <a:stretch/>
        </p:blipFill>
        <p:spPr>
          <a:xfrm>
            <a:off x="8914663" y="3778368"/>
            <a:ext cx="3277337" cy="307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4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512265"/>
            <a:ext cx="3840480" cy="2103120"/>
          </a:xfrm>
        </p:spPr>
        <p:txBody>
          <a:bodyPr rtlCol="0"/>
          <a:lstStyle/>
          <a:p>
            <a:pPr rtl="0"/>
            <a:r>
              <a:rPr lang="ru" dirty="0" smtClean="0"/>
              <a:t>Гр. «Лучики»</a:t>
            </a:r>
            <a:endParaRPr lang="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92891" y="2948987"/>
            <a:ext cx="3840480" cy="495779"/>
          </a:xfrm>
        </p:spPr>
        <p:txBody>
          <a:bodyPr rtlCol="0"/>
          <a:lstStyle/>
          <a:p>
            <a:pPr rtl="0"/>
            <a:r>
              <a:rPr lang="ru" dirty="0" smtClean="0"/>
              <a:t>Средняя группа</a:t>
            </a:r>
            <a:endParaRPr lang="en-US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" r="3608"/>
          <a:stretch>
            <a:fillRect/>
          </a:stretch>
        </p:blipFill>
        <p:spPr/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229" r="77500"/>
                    </a14:imgEffect>
                  </a14:imgLayer>
                </a14:imgProps>
              </a:ext>
            </a:extLst>
          </a:blip>
          <a:srcRect l="17916" r="22223"/>
          <a:stretch/>
        </p:blipFill>
        <p:spPr>
          <a:xfrm>
            <a:off x="8914663" y="3778368"/>
            <a:ext cx="3277337" cy="307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7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512265"/>
            <a:ext cx="4368909" cy="2103120"/>
          </a:xfrm>
        </p:spPr>
        <p:txBody>
          <a:bodyPr rtlCol="0"/>
          <a:lstStyle/>
          <a:p>
            <a:pPr rtl="0"/>
            <a:r>
              <a:rPr lang="ru" dirty="0" smtClean="0"/>
              <a:t>Гр. «Светлячок»</a:t>
            </a:r>
            <a:endParaRPr lang="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92891" y="2968037"/>
            <a:ext cx="3840480" cy="457679"/>
          </a:xfrm>
        </p:spPr>
        <p:txBody>
          <a:bodyPr rtlCol="0"/>
          <a:lstStyle/>
          <a:p>
            <a:pPr rtl="0"/>
            <a:r>
              <a:rPr lang="ru" dirty="0" smtClean="0"/>
              <a:t>Средняя группа</a:t>
            </a:r>
            <a:endParaRPr lang="en-US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7" r="5227"/>
          <a:stretch>
            <a:fillRect/>
          </a:stretch>
        </p:blipFill>
        <p:spPr/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229" r="77500"/>
                    </a14:imgEffect>
                  </a14:imgLayer>
                </a14:imgProps>
              </a:ext>
            </a:extLst>
          </a:blip>
          <a:srcRect l="17916" r="22223"/>
          <a:stretch/>
        </p:blipFill>
        <p:spPr>
          <a:xfrm>
            <a:off x="8914663" y="3778368"/>
            <a:ext cx="3277337" cy="307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1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21100" y="1257300"/>
            <a:ext cx="8293100" cy="3340100"/>
          </a:xfrm>
        </p:spPr>
        <p:txBody>
          <a:bodyPr>
            <a:normAutofit/>
          </a:bodyPr>
          <a:lstStyle/>
          <a:p>
            <a:r>
              <a:rPr lang="ru-RU" sz="3600" dirty="0"/>
              <a:t>Человек должен научиться принимать экологически </a:t>
            </a:r>
            <a:br>
              <a:rPr lang="ru-RU" sz="3600" dirty="0"/>
            </a:br>
            <a:r>
              <a:rPr lang="ru-RU" sz="3600" dirty="0"/>
              <a:t>грамотные решения, от которых зависит </a:t>
            </a:r>
            <a:br>
              <a:rPr lang="ru-RU" sz="3600" dirty="0"/>
            </a:br>
            <a:r>
              <a:rPr lang="ru-RU" sz="3600" dirty="0"/>
              <a:t>сохранение жизни и человеческой </a:t>
            </a:r>
            <a:br>
              <a:rPr lang="ru-RU" sz="3600" dirty="0"/>
            </a:br>
            <a:r>
              <a:rPr lang="ru-RU" sz="3600" dirty="0"/>
              <a:t>цивилизации на нашей </a:t>
            </a:r>
            <a:r>
              <a:rPr lang="ru-RU" sz="3600" dirty="0" smtClean="0"/>
              <a:t>планете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14910" y="5905500"/>
            <a:ext cx="6858002" cy="9144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14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0613" y="127000"/>
            <a:ext cx="6858002" cy="1828800"/>
          </a:xfrm>
        </p:spPr>
        <p:txBody>
          <a:bodyPr rtlCol="0">
            <a:normAutofit/>
          </a:bodyPr>
          <a:lstStyle/>
          <a:p>
            <a:pPr algn="ctr" rtl="0"/>
            <a:r>
              <a:rPr lang="ru" sz="5400" dirty="0" smtClean="0"/>
              <a:t>Поздравляем победителей</a:t>
            </a:r>
            <a:endParaRPr lang="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22600" y="2011824"/>
            <a:ext cx="8966200" cy="2438400"/>
          </a:xfrm>
        </p:spPr>
        <p:txBody>
          <a:bodyPr rtlCol="0"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3200" dirty="0"/>
              <a:t>I</a:t>
            </a:r>
            <a:r>
              <a:rPr lang="ru-RU" sz="3200" dirty="0"/>
              <a:t> место </a:t>
            </a:r>
            <a:r>
              <a:rPr lang="ru-RU" sz="3200" dirty="0" smtClean="0"/>
              <a:t>– «Малышок», «Ручеек»</a:t>
            </a:r>
            <a:endParaRPr lang="ru-RU" sz="3200" dirty="0"/>
          </a:p>
          <a:p>
            <a:pPr>
              <a:spcBef>
                <a:spcPts val="1200"/>
              </a:spcBef>
            </a:pPr>
            <a:r>
              <a:rPr lang="en-US" sz="3200" dirty="0"/>
              <a:t>II</a:t>
            </a:r>
            <a:r>
              <a:rPr lang="ru-RU" sz="3200" dirty="0"/>
              <a:t> место </a:t>
            </a:r>
            <a:r>
              <a:rPr lang="ru-RU" sz="3200" dirty="0" smtClean="0"/>
              <a:t>– «Сказочная страна», «Почемучки»</a:t>
            </a:r>
            <a:endParaRPr lang="ru-RU" sz="3200" dirty="0"/>
          </a:p>
          <a:p>
            <a:pPr>
              <a:spcBef>
                <a:spcPts val="1200"/>
              </a:spcBef>
            </a:pPr>
            <a:r>
              <a:rPr lang="en-US" sz="3200" dirty="0"/>
              <a:t>III</a:t>
            </a:r>
            <a:r>
              <a:rPr lang="ru-RU" sz="3200" dirty="0"/>
              <a:t> место </a:t>
            </a:r>
            <a:r>
              <a:rPr lang="ru-RU" sz="3200" dirty="0" smtClean="0"/>
              <a:t>– «Светлячок», «Паутинка»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4617" y="4506248"/>
            <a:ext cx="2664183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512265"/>
            <a:ext cx="3840480" cy="2103120"/>
          </a:xfrm>
        </p:spPr>
        <p:txBody>
          <a:bodyPr rtlCol="0"/>
          <a:lstStyle/>
          <a:p>
            <a:pPr rtl="0"/>
            <a:r>
              <a:rPr lang="ru-RU" dirty="0" smtClean="0"/>
              <a:t>Г</a:t>
            </a:r>
            <a:r>
              <a:rPr lang="ru" dirty="0" smtClean="0"/>
              <a:t>р. «Ручеёк»</a:t>
            </a:r>
            <a:endParaRPr lang="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92891" y="2726497"/>
            <a:ext cx="3840480" cy="470379"/>
          </a:xfrm>
        </p:spPr>
        <p:txBody>
          <a:bodyPr rtlCol="0"/>
          <a:lstStyle/>
          <a:p>
            <a:pPr rtl="0"/>
            <a:r>
              <a:rPr lang="ru-RU" dirty="0" smtClean="0"/>
              <a:t>П</a:t>
            </a:r>
            <a:r>
              <a:rPr lang="ru" dirty="0" smtClean="0"/>
              <a:t>одготовительная группа</a:t>
            </a:r>
            <a:endParaRPr lang="en-US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1" r="5971"/>
          <a:stretch>
            <a:fillRect/>
          </a:stretch>
        </p:blipFill>
        <p:spPr/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229" r="77500"/>
                    </a14:imgEffect>
                  </a14:imgLayer>
                </a14:imgProps>
              </a:ext>
            </a:extLst>
          </a:blip>
          <a:srcRect l="17916" r="22223"/>
          <a:stretch/>
        </p:blipFill>
        <p:spPr>
          <a:xfrm>
            <a:off x="8914663" y="3778368"/>
            <a:ext cx="3277337" cy="307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3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8291" y="479918"/>
            <a:ext cx="3840480" cy="2103120"/>
          </a:xfrm>
        </p:spPr>
        <p:txBody>
          <a:bodyPr rtlCol="0"/>
          <a:lstStyle/>
          <a:p>
            <a:pPr rtl="0"/>
            <a:r>
              <a:rPr lang="ru" dirty="0" smtClean="0"/>
              <a:t>Гр. «Колосок»</a:t>
            </a:r>
            <a:endParaRPr lang="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18291" y="2907821"/>
            <a:ext cx="3840480" cy="444979"/>
          </a:xfrm>
        </p:spPr>
        <p:txBody>
          <a:bodyPr rtlCol="0"/>
          <a:lstStyle/>
          <a:p>
            <a:pPr rtl="0"/>
            <a:r>
              <a:rPr lang="ru" dirty="0" smtClean="0"/>
              <a:t>Подготовительная группа</a:t>
            </a:r>
            <a:endParaRPr lang="en-US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r="4301"/>
          <a:stretch>
            <a:fillRect/>
          </a:stretch>
        </p:blipFill>
        <p:spPr/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229" r="77500"/>
                    </a14:imgEffect>
                  </a14:imgLayer>
                </a14:imgProps>
              </a:ext>
            </a:extLst>
          </a:blip>
          <a:srcRect l="17916" r="22223"/>
          <a:stretch/>
        </p:blipFill>
        <p:spPr>
          <a:xfrm>
            <a:off x="8914663" y="3778368"/>
            <a:ext cx="3277337" cy="307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419100"/>
            <a:ext cx="4546710" cy="2226967"/>
          </a:xfrm>
        </p:spPr>
        <p:txBody>
          <a:bodyPr rtlCol="0"/>
          <a:lstStyle/>
          <a:p>
            <a:pPr rtl="0"/>
            <a:r>
              <a:rPr lang="ru" dirty="0" smtClean="0"/>
              <a:t>Гр. «Почемучки»</a:t>
            </a:r>
            <a:endParaRPr lang="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81791" y="2783316"/>
            <a:ext cx="3840480" cy="533879"/>
          </a:xfrm>
        </p:spPr>
        <p:txBody>
          <a:bodyPr rtlCol="0"/>
          <a:lstStyle/>
          <a:p>
            <a:pPr rtl="0"/>
            <a:r>
              <a:rPr lang="ru-RU" dirty="0" smtClean="0"/>
              <a:t>П</a:t>
            </a:r>
            <a:r>
              <a:rPr lang="ru" dirty="0" smtClean="0"/>
              <a:t>одготовительная группа</a:t>
            </a:r>
            <a:endParaRPr lang="en-US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" r="1534"/>
          <a:stretch>
            <a:fillRect/>
          </a:stretch>
        </p:blipFill>
        <p:spPr/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229" r="77500"/>
                    </a14:imgEffect>
                  </a14:imgLayer>
                </a14:imgProps>
              </a:ext>
            </a:extLst>
          </a:blip>
          <a:srcRect l="17916" r="22223"/>
          <a:stretch/>
        </p:blipFill>
        <p:spPr>
          <a:xfrm>
            <a:off x="8914663" y="3778368"/>
            <a:ext cx="3277337" cy="307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3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512265"/>
            <a:ext cx="4254609" cy="2103120"/>
          </a:xfrm>
        </p:spPr>
        <p:txBody>
          <a:bodyPr rtlCol="0"/>
          <a:lstStyle/>
          <a:p>
            <a:pPr rtl="0"/>
            <a:r>
              <a:rPr lang="ru" dirty="0" smtClean="0"/>
              <a:t>Гр. «Капелька»</a:t>
            </a:r>
            <a:endParaRPr lang="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94491" y="2808716"/>
            <a:ext cx="3840480" cy="508479"/>
          </a:xfrm>
        </p:spPr>
        <p:txBody>
          <a:bodyPr rtlCol="0"/>
          <a:lstStyle/>
          <a:p>
            <a:pPr rtl="0"/>
            <a:r>
              <a:rPr lang="ru" dirty="0" smtClean="0"/>
              <a:t>Старшая группа</a:t>
            </a:r>
            <a:endParaRPr lang="en-US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7" r="5857"/>
          <a:stretch>
            <a:fillRect/>
          </a:stretch>
        </p:blipFill>
        <p:spPr/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229" r="77500"/>
                    </a14:imgEffect>
                  </a14:imgLayer>
                </a14:imgProps>
              </a:ext>
            </a:extLst>
          </a:blip>
          <a:srcRect l="17916" r="22223"/>
          <a:stretch/>
        </p:blipFill>
        <p:spPr>
          <a:xfrm>
            <a:off x="8914663" y="3778368"/>
            <a:ext cx="3277337" cy="307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5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512265"/>
            <a:ext cx="4559410" cy="2103120"/>
          </a:xfrm>
        </p:spPr>
        <p:txBody>
          <a:bodyPr rtlCol="0"/>
          <a:lstStyle/>
          <a:p>
            <a:pPr rtl="0"/>
            <a:r>
              <a:rPr lang="ru-RU" dirty="0" smtClean="0"/>
              <a:t>Г</a:t>
            </a:r>
            <a:r>
              <a:rPr lang="ru" dirty="0" smtClean="0"/>
              <a:t>р. «Фантазеры»</a:t>
            </a:r>
            <a:endParaRPr lang="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92891" y="2846816"/>
            <a:ext cx="3840480" cy="470379"/>
          </a:xfrm>
        </p:spPr>
        <p:txBody>
          <a:bodyPr rtlCol="0"/>
          <a:lstStyle/>
          <a:p>
            <a:pPr rtl="0"/>
            <a:r>
              <a:rPr lang="ru" dirty="0" smtClean="0"/>
              <a:t>Подготовительная группа</a:t>
            </a:r>
            <a:endParaRPr lang="en-US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" r="4957"/>
          <a:stretch>
            <a:fillRect/>
          </a:stretch>
        </p:blipFill>
        <p:spPr/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229" r="77500"/>
                    </a14:imgEffect>
                  </a14:imgLayer>
                </a14:imgProps>
              </a:ext>
            </a:extLst>
          </a:blip>
          <a:srcRect l="17916" r="22223"/>
          <a:stretch/>
        </p:blipFill>
        <p:spPr>
          <a:xfrm>
            <a:off x="8914663" y="3778368"/>
            <a:ext cx="3277337" cy="307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0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512265"/>
            <a:ext cx="4191109" cy="2103120"/>
          </a:xfrm>
        </p:spPr>
        <p:txBody>
          <a:bodyPr rtlCol="0"/>
          <a:lstStyle/>
          <a:p>
            <a:pPr rtl="0"/>
            <a:r>
              <a:rPr lang="ru" dirty="0" smtClean="0"/>
              <a:t>Гр. «Звездочка»</a:t>
            </a:r>
            <a:endParaRPr lang="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92891" y="2891837"/>
            <a:ext cx="3840480" cy="610079"/>
          </a:xfrm>
        </p:spPr>
        <p:txBody>
          <a:bodyPr rtlCol="0"/>
          <a:lstStyle/>
          <a:p>
            <a:pPr rtl="0"/>
            <a:r>
              <a:rPr lang="ru" dirty="0" smtClean="0"/>
              <a:t>Старшая группа</a:t>
            </a:r>
            <a:endParaRPr lang="en-US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" r="5025"/>
          <a:stretch>
            <a:fillRect/>
          </a:stretch>
        </p:blipFill>
        <p:spPr/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229" r="77500"/>
                    </a14:imgEffect>
                  </a14:imgLayer>
                </a14:imgProps>
              </a:ext>
            </a:extLst>
          </a:blip>
          <a:srcRect l="17916" r="22223"/>
          <a:stretch/>
        </p:blipFill>
        <p:spPr>
          <a:xfrm>
            <a:off x="8914663" y="3778368"/>
            <a:ext cx="3277337" cy="307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9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512265"/>
            <a:ext cx="4343509" cy="2103120"/>
          </a:xfrm>
        </p:spPr>
        <p:txBody>
          <a:bodyPr rtlCol="0"/>
          <a:lstStyle/>
          <a:p>
            <a:pPr rtl="0"/>
            <a:r>
              <a:rPr lang="ru" dirty="0" smtClean="0"/>
              <a:t>Гр. «Ласточка»</a:t>
            </a:r>
            <a:endParaRPr lang="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92891" y="2980737"/>
            <a:ext cx="3840480" cy="432279"/>
          </a:xfrm>
        </p:spPr>
        <p:txBody>
          <a:bodyPr rtlCol="0"/>
          <a:lstStyle/>
          <a:p>
            <a:pPr rtl="0"/>
            <a:r>
              <a:rPr lang="ru" dirty="0" smtClean="0"/>
              <a:t>Старшая группа</a:t>
            </a:r>
            <a:endParaRPr lang="en-US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" r="1855"/>
          <a:stretch>
            <a:fillRect/>
          </a:stretch>
        </p:blipFill>
        <p:spPr/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229" r="77500"/>
                    </a14:imgEffect>
                  </a14:imgLayer>
                </a14:imgProps>
              </a:ext>
            </a:extLst>
          </a:blip>
          <a:srcRect l="17916" r="22223"/>
          <a:stretch/>
        </p:blipFill>
        <p:spPr>
          <a:xfrm>
            <a:off x="8914663" y="3778368"/>
            <a:ext cx="3277337" cy="307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9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ирода 16 х 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Тема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Презентация, посвященная природе, представленная в альбомной ориентации (широкоэкранный формат)</Template>
  <TotalTime>67</TotalTime>
  <Words>172</Words>
  <Application>Microsoft Office PowerPoint</Application>
  <PresentationFormat>Широкоэкранный</PresentationFormat>
  <Paragraphs>41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Arial</vt:lpstr>
      <vt:lpstr>Segoe Print</vt:lpstr>
      <vt:lpstr>Природа 16 х 9</vt:lpstr>
      <vt:lpstr>Конкурс экологических плакатов «Мы – защитники природы»</vt:lpstr>
      <vt:lpstr>Человек должен научиться принимать экологически  грамотные решения, от которых зависит  сохранение жизни и человеческой  цивилизации на нашей планете</vt:lpstr>
      <vt:lpstr>Гр. «Ручеёк»</vt:lpstr>
      <vt:lpstr>Гр. «Колосок»</vt:lpstr>
      <vt:lpstr>Гр. «Почемучки»</vt:lpstr>
      <vt:lpstr>Гр. «Капелька»</vt:lpstr>
      <vt:lpstr>Гр. «Фантазеры»</vt:lpstr>
      <vt:lpstr>Гр. «Звездочка»</vt:lpstr>
      <vt:lpstr>Гр. «Ласточка»</vt:lpstr>
      <vt:lpstr>Гр. «Василек»</vt:lpstr>
      <vt:lpstr>Гр. «Малышок»</vt:lpstr>
      <vt:lpstr>Гр. «Подсолнушки»</vt:lpstr>
      <vt:lpstr>Гр. «Пчелки»</vt:lpstr>
      <vt:lpstr>Гр. «Паутинка»</vt:lpstr>
      <vt:lpstr>Гр. «Непоседы»</vt:lpstr>
      <vt:lpstr>Гр. «Сказочная страна»</vt:lpstr>
      <vt:lpstr>Гр. «Солнышко»</vt:lpstr>
      <vt:lpstr>Гр. «Лучики»</vt:lpstr>
      <vt:lpstr>Гр. «Светлячок»</vt:lpstr>
      <vt:lpstr>Поздравляем победителей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Макет заголовка</dc:title>
  <dc:creator>Natasha</dc:creator>
  <cp:lastModifiedBy>Natasha</cp:lastModifiedBy>
  <cp:revision>9</cp:revision>
  <dcterms:created xsi:type="dcterms:W3CDTF">2017-05-04T20:40:23Z</dcterms:created>
  <dcterms:modified xsi:type="dcterms:W3CDTF">2017-05-09T17:08:37Z</dcterms:modified>
</cp:coreProperties>
</file>