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76" r:id="rId6"/>
    <p:sldId id="265" r:id="rId7"/>
    <p:sldId id="262" r:id="rId8"/>
    <p:sldId id="280" r:id="rId9"/>
    <p:sldId id="281" r:id="rId10"/>
    <p:sldId id="266" r:id="rId11"/>
    <p:sldId id="273" r:id="rId12"/>
    <p:sldId id="279" r:id="rId13"/>
    <p:sldId id="269" r:id="rId14"/>
    <p:sldId id="267" r:id="rId15"/>
    <p:sldId id="282" r:id="rId16"/>
    <p:sldId id="261" r:id="rId17"/>
    <p:sldId id="271" r:id="rId18"/>
    <p:sldId id="278" r:id="rId19"/>
    <p:sldId id="277" r:id="rId20"/>
    <p:sldId id="272" r:id="rId21"/>
    <p:sldId id="270" r:id="rId22"/>
    <p:sldId id="275" r:id="rId23"/>
    <p:sldId id="268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00CC"/>
    <a:srgbClr val="FF0066"/>
    <a:srgbClr val="FF3300"/>
    <a:srgbClr val="66FF33"/>
    <a:srgbClr val="33CC33"/>
    <a:srgbClr val="FF99CC"/>
    <a:srgbClr val="000099"/>
    <a:srgbClr val="99FF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60"/>
  </p:normalViewPr>
  <p:slideViewPr>
    <p:cSldViewPr snapToGrid="0">
      <p:cViewPr varScale="1">
        <p:scale>
          <a:sx n="71" d="100"/>
          <a:sy n="71" d="100"/>
        </p:scale>
        <p:origin x="1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702-FFC0-47C6-868F-B80D98247659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1BA1-C5E4-4401-AA3A-1B1BB7D34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02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702-FFC0-47C6-868F-B80D98247659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1BA1-C5E4-4401-AA3A-1B1BB7D34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961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702-FFC0-47C6-868F-B80D98247659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1BA1-C5E4-4401-AA3A-1B1BB7D34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97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702-FFC0-47C6-868F-B80D98247659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1BA1-C5E4-4401-AA3A-1B1BB7D34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649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702-FFC0-47C6-868F-B80D98247659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1BA1-C5E4-4401-AA3A-1B1BB7D34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71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702-FFC0-47C6-868F-B80D98247659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1BA1-C5E4-4401-AA3A-1B1BB7D34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702-FFC0-47C6-868F-B80D98247659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1BA1-C5E4-4401-AA3A-1B1BB7D34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15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702-FFC0-47C6-868F-B80D98247659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1BA1-C5E4-4401-AA3A-1B1BB7D34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13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702-FFC0-47C6-868F-B80D98247659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1BA1-C5E4-4401-AA3A-1B1BB7D34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3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702-FFC0-47C6-868F-B80D98247659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1BA1-C5E4-4401-AA3A-1B1BB7D34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31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702-FFC0-47C6-868F-B80D98247659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1BA1-C5E4-4401-AA3A-1B1BB7D34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472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E2702-FFC0-47C6-868F-B80D98247659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41BA1-C5E4-4401-AA3A-1B1BB7D34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1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86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1329" y="1256834"/>
            <a:ext cx="7772400" cy="3920284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Monotype Corsiva" panose="03010101010201010101" pitchFamily="66" charset="0"/>
              </a:rPr>
              <a:t>Смотр-конкурс стенгазет</a:t>
            </a:r>
            <a:br>
              <a:rPr lang="ru-RU" sz="6600" dirty="0" smtClean="0">
                <a:latin typeface="Monotype Corsiva" panose="03010101010201010101" pitchFamily="66" charset="0"/>
              </a:rPr>
            </a:br>
            <a:r>
              <a:rPr lang="ru-RU" sz="6600" dirty="0" smtClean="0">
                <a:latin typeface="Monotype Corsiva" panose="03010101010201010101" pitchFamily="66" charset="0"/>
              </a:rPr>
              <a:t>«С днём рождения, детский сад!»</a:t>
            </a:r>
            <a:endParaRPr lang="ru-RU" sz="66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283" y="94971"/>
            <a:ext cx="2987299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1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-845" r="22941" b="38455"/>
          <a:stretch/>
        </p:blipFill>
        <p:spPr>
          <a:xfrm>
            <a:off x="1896036" y="1801907"/>
            <a:ext cx="5957046" cy="4585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33CC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717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" y="0"/>
            <a:ext cx="915622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8" y="866025"/>
            <a:ext cx="7739177" cy="512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813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r="21618"/>
          <a:stretch/>
        </p:blipFill>
        <p:spPr>
          <a:xfrm>
            <a:off x="1983441" y="400791"/>
            <a:ext cx="4827494" cy="6056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6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619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917121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1598" r="9412" b="4262"/>
          <a:stretch/>
        </p:blipFill>
        <p:spPr>
          <a:xfrm>
            <a:off x="1237289" y="591670"/>
            <a:ext cx="6696635" cy="4254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33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6063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6" r="7794"/>
          <a:stretch/>
        </p:blipFill>
        <p:spPr>
          <a:xfrm>
            <a:off x="1523333" y="618563"/>
            <a:ext cx="6097334" cy="4222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6600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0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917121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9"/>
          <a:stretch/>
        </p:blipFill>
        <p:spPr>
          <a:xfrm>
            <a:off x="1492624" y="952121"/>
            <a:ext cx="6481482" cy="3956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064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4706" b="3151"/>
          <a:stretch/>
        </p:blipFill>
        <p:spPr>
          <a:xfrm>
            <a:off x="1598519" y="785342"/>
            <a:ext cx="5946962" cy="4069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CFF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8002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8" t="709" r="13529" b="14697"/>
          <a:stretch/>
        </p:blipFill>
        <p:spPr>
          <a:xfrm>
            <a:off x="1517506" y="546638"/>
            <a:ext cx="5724848" cy="4227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66FF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5582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89" r="11617" b="4928"/>
          <a:stretch/>
        </p:blipFill>
        <p:spPr>
          <a:xfrm>
            <a:off x="1929653" y="696627"/>
            <a:ext cx="5284694" cy="5757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33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834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4" b="11145"/>
          <a:stretch/>
        </p:blipFill>
        <p:spPr>
          <a:xfrm>
            <a:off x="1922929" y="1896036"/>
            <a:ext cx="6325558" cy="4491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66FF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8795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5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" r="12794" b="4040"/>
          <a:stretch/>
        </p:blipFill>
        <p:spPr>
          <a:xfrm>
            <a:off x="584947" y="611840"/>
            <a:ext cx="7974106" cy="5634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FF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4387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5" r="18235" b="5150"/>
          <a:stretch/>
        </p:blipFill>
        <p:spPr>
          <a:xfrm>
            <a:off x="1815354" y="1922929"/>
            <a:ext cx="6427694" cy="4416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6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239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4" r="21030" b="53108"/>
          <a:stretch/>
        </p:blipFill>
        <p:spPr>
          <a:xfrm>
            <a:off x="5469503" y="2108570"/>
            <a:ext cx="3526579" cy="2449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6" t="45115" r="17647"/>
          <a:stretch/>
        </p:blipFill>
        <p:spPr>
          <a:xfrm>
            <a:off x="188259" y="334308"/>
            <a:ext cx="5133326" cy="3870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48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5" t="14698" r="4118"/>
          <a:stretch/>
        </p:blipFill>
        <p:spPr>
          <a:xfrm>
            <a:off x="672352" y="578223"/>
            <a:ext cx="8014448" cy="5166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C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6926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86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" r="13823" b="18916"/>
          <a:stretch/>
        </p:blipFill>
        <p:spPr>
          <a:xfrm>
            <a:off x="1729420" y="1551825"/>
            <a:ext cx="5757025" cy="3754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99C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675351" y="0"/>
            <a:ext cx="38651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latin typeface="Monotype Corsiva" panose="03010101010201010101" pitchFamily="66" charset="0"/>
              </a:rPr>
              <a:t>С юбилеем!!!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" y="0"/>
            <a:ext cx="915622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" y="1058083"/>
            <a:ext cx="8041744" cy="474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76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0"/>
            <a:ext cx="909828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24" r="15146" b="7592"/>
          <a:stretch/>
        </p:blipFill>
        <p:spPr>
          <a:xfrm>
            <a:off x="2215997" y="1580029"/>
            <a:ext cx="4982114" cy="3697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0263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117" b="2264"/>
          <a:stretch/>
        </p:blipFill>
        <p:spPr>
          <a:xfrm>
            <a:off x="1250576" y="1316501"/>
            <a:ext cx="6642847" cy="5007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3254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2"/>
          <a:stretch/>
        </p:blipFill>
        <p:spPr>
          <a:xfrm>
            <a:off x="0" y="0"/>
            <a:ext cx="917121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t="9590" r="15147" b="2930"/>
          <a:stretch/>
        </p:blipFill>
        <p:spPr>
          <a:xfrm>
            <a:off x="1136517" y="524435"/>
            <a:ext cx="6521664" cy="43142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33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47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0"/>
            <a:ext cx="909828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84" y="1574441"/>
            <a:ext cx="5600041" cy="3709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75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" y="0"/>
            <a:ext cx="915622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44" b="94097" l="27058" r="71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23" t="8469" r="29461" b="5800"/>
          <a:stretch/>
        </p:blipFill>
        <p:spPr>
          <a:xfrm>
            <a:off x="5010746" y="1116105"/>
            <a:ext cx="3999889" cy="5136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16" b="99657" l="23511" r="797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0" t="2707" r="25147"/>
          <a:stretch/>
        </p:blipFill>
        <p:spPr>
          <a:xfrm>
            <a:off x="432634" y="415547"/>
            <a:ext cx="4133253" cy="5505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044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0"/>
            <a:ext cx="909828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" r="13382" b="5150"/>
          <a:stretch/>
        </p:blipFill>
        <p:spPr>
          <a:xfrm>
            <a:off x="1703001" y="1479176"/>
            <a:ext cx="5737997" cy="4101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6600C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951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</TotalTime>
  <Words>5</Words>
  <Application>Microsoft Office PowerPoint</Application>
  <PresentationFormat>Экран (4:3)</PresentationFormat>
  <Paragraphs>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Monotype Corsiva</vt:lpstr>
      <vt:lpstr>Тема Office</vt:lpstr>
      <vt:lpstr>Смотр-конкурс стенгазет «С днём рождения, детский сад!»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Смотр-конкурс стенгазет «С днём рождения, детский сад!»</dc:title>
  <dc:creator>Natasha</dc:creator>
  <cp:lastModifiedBy>Natasha</cp:lastModifiedBy>
  <cp:revision>10</cp:revision>
  <dcterms:created xsi:type="dcterms:W3CDTF">2017-05-06T13:34:38Z</dcterms:created>
  <dcterms:modified xsi:type="dcterms:W3CDTF">2017-05-09T14:29:51Z</dcterms:modified>
</cp:coreProperties>
</file>