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77" r:id="rId4"/>
    <p:sldId id="275" r:id="rId5"/>
    <p:sldId id="278" r:id="rId6"/>
    <p:sldId id="259" r:id="rId7"/>
    <p:sldId id="262" r:id="rId8"/>
    <p:sldId id="257" r:id="rId9"/>
    <p:sldId id="263" r:id="rId10"/>
    <p:sldId id="267" r:id="rId11"/>
    <p:sldId id="276" r:id="rId12"/>
    <p:sldId id="258" r:id="rId13"/>
    <p:sldId id="264" r:id="rId14"/>
    <p:sldId id="265" r:id="rId15"/>
    <p:sldId id="266" r:id="rId16"/>
    <p:sldId id="269" r:id="rId17"/>
    <p:sldId id="260" r:id="rId18"/>
    <p:sldId id="261" r:id="rId19"/>
    <p:sldId id="272" r:id="rId20"/>
    <p:sldId id="268" r:id="rId21"/>
    <p:sldId id="270" r:id="rId22"/>
    <p:sldId id="271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74CF53-A462-4239-A6BC-093FF8B1F0AB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98CA7-9730-449F-B6BC-B128EA7EF3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74CF53-A462-4239-A6BC-093FF8B1F0AB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98CA7-9730-449F-B6BC-B128EA7EF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74CF53-A462-4239-A6BC-093FF8B1F0AB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98CA7-9730-449F-B6BC-B128EA7EF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74CF53-A462-4239-A6BC-093FF8B1F0AB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98CA7-9730-449F-B6BC-B128EA7EF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74CF53-A462-4239-A6BC-093FF8B1F0AB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98CA7-9730-449F-B6BC-B128EA7EF3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74CF53-A462-4239-A6BC-093FF8B1F0AB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98CA7-9730-449F-B6BC-B128EA7EF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74CF53-A462-4239-A6BC-093FF8B1F0AB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98CA7-9730-449F-B6BC-B128EA7EF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74CF53-A462-4239-A6BC-093FF8B1F0AB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98CA7-9730-449F-B6BC-B128EA7EF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74CF53-A462-4239-A6BC-093FF8B1F0AB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98CA7-9730-449F-B6BC-B128EA7EF3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74CF53-A462-4239-A6BC-093FF8B1F0AB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98CA7-9730-449F-B6BC-B128EA7EF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74CF53-A462-4239-A6BC-093FF8B1F0AB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98CA7-9730-449F-B6BC-B128EA7EF3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374CF53-A462-4239-A6BC-093FF8B1F0AB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C298CA7-9730-449F-B6BC-B128EA7EF3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20140213_184558.mp4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714356"/>
            <a:ext cx="7215206" cy="314327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родителями </a:t>
            </a:r>
            <a:b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реализацию 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образовательной области 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«Художественно-эстетическое развитие»</a:t>
            </a:r>
            <a:endParaRPr lang="ru-RU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00" y="4786322"/>
            <a:ext cx="3571900" cy="142876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Родительский клуб 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«Детский сад и семья – это лучшие друзья»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DSC0364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4071942"/>
            <a:ext cx="5143536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36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1" y="214290"/>
            <a:ext cx="8667809" cy="6500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360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196752"/>
            <a:ext cx="4224469" cy="3168352"/>
          </a:xfrm>
          <a:prstGeom prst="rect">
            <a:avLst/>
          </a:prstGeom>
        </p:spPr>
      </p:pic>
      <p:pic>
        <p:nvPicPr>
          <p:cNvPr id="6" name="Рисунок 5" descr="DSC036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332656"/>
            <a:ext cx="4211960" cy="3043445"/>
          </a:xfrm>
          <a:prstGeom prst="rect">
            <a:avLst/>
          </a:prstGeom>
        </p:spPr>
      </p:pic>
      <p:pic>
        <p:nvPicPr>
          <p:cNvPr id="3" name="Рисунок 2" descr="DSC03612.JPG"/>
          <p:cNvPicPr>
            <a:picLocks noChangeAspect="1"/>
          </p:cNvPicPr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9632" y="3501008"/>
            <a:ext cx="392998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B141567.JPG"/>
          <p:cNvPicPr>
            <a:picLocks noChangeAspect="1"/>
          </p:cNvPicPr>
          <p:nvPr/>
        </p:nvPicPr>
        <p:blipFill>
          <a:blip r:embed="rId2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43570" y="2143116"/>
            <a:ext cx="3286148" cy="4571438"/>
          </a:xfrm>
          <a:prstGeom prst="rect">
            <a:avLst/>
          </a:prstGeom>
        </p:spPr>
      </p:pic>
      <p:pic>
        <p:nvPicPr>
          <p:cNvPr id="2050" name="Picture 2" descr="C:\Documents and Settings\Наталья\Рабочий стол\Ноябрь\PB141559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5625743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369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058" y="181136"/>
            <a:ext cx="3515883" cy="2636912"/>
          </a:xfrm>
          <a:prstGeom prst="rect">
            <a:avLst/>
          </a:prstGeom>
        </p:spPr>
      </p:pic>
      <p:pic>
        <p:nvPicPr>
          <p:cNvPr id="4" name="Рисунок 3" descr="DSC03697.JPG"/>
          <p:cNvPicPr>
            <a:picLocks noChangeAspect="1"/>
          </p:cNvPicPr>
          <p:nvPr/>
        </p:nvPicPr>
        <p:blipFill>
          <a:blip r:embed="rId3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265379"/>
            <a:ext cx="4032448" cy="5376597"/>
          </a:xfrm>
          <a:prstGeom prst="rect">
            <a:avLst/>
          </a:prstGeom>
        </p:spPr>
      </p:pic>
      <p:pic>
        <p:nvPicPr>
          <p:cNvPr id="7" name="Рисунок 6" descr="DSC0370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986" y="3284984"/>
            <a:ext cx="4475989" cy="33569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009" y="188034"/>
            <a:ext cx="4572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dirty="0"/>
              <a:t>Встреча</a:t>
            </a:r>
          </a:p>
          <a:p>
            <a:pPr algn="ctr"/>
            <a:r>
              <a:rPr lang="ru-RU" sz="2400" dirty="0"/>
              <a:t>«Путешествие в белую сказку»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3713.JPG"/>
          <p:cNvPicPr>
            <a:picLocks noChangeAspect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356992"/>
            <a:ext cx="4211960" cy="3158970"/>
          </a:xfrm>
          <a:prstGeom prst="rect">
            <a:avLst/>
          </a:prstGeom>
        </p:spPr>
      </p:pic>
      <p:pic>
        <p:nvPicPr>
          <p:cNvPr id="2" name="Рисунок 1" descr="DSC0372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76672"/>
            <a:ext cx="4788024" cy="3591018"/>
          </a:xfrm>
          <a:prstGeom prst="rect">
            <a:avLst/>
          </a:prstGeom>
        </p:spPr>
      </p:pic>
      <p:pic>
        <p:nvPicPr>
          <p:cNvPr id="4" name="Рисунок 3" descr="DSC03719.JPG"/>
          <p:cNvPicPr>
            <a:picLocks noChangeAspect="1"/>
          </p:cNvPicPr>
          <p:nvPr/>
        </p:nvPicPr>
        <p:blipFill>
          <a:blip r:embed="rId4" cstate="email">
            <a:lum bright="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332656"/>
            <a:ext cx="1618489" cy="1008112"/>
          </a:xfrm>
          <a:prstGeom prst="rect">
            <a:avLst/>
          </a:prstGeom>
        </p:spPr>
      </p:pic>
      <p:pic>
        <p:nvPicPr>
          <p:cNvPr id="6" name="Рисунок 5" descr="DSC03727.JPG"/>
          <p:cNvPicPr>
            <a:picLocks noChangeAspect="1"/>
          </p:cNvPicPr>
          <p:nvPr/>
        </p:nvPicPr>
        <p:blipFill>
          <a:blip r:embed="rId5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005064"/>
            <a:ext cx="3587891" cy="2690918"/>
          </a:xfrm>
          <a:prstGeom prst="rect">
            <a:avLst/>
          </a:prstGeom>
        </p:spPr>
      </p:pic>
      <p:pic>
        <p:nvPicPr>
          <p:cNvPr id="7" name="Рисунок 6" descr="DSC_004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36560" y="548680"/>
            <a:ext cx="3204946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3738.JPG"/>
          <p:cNvPicPr>
            <a:picLocks noChangeAspect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3933056"/>
            <a:ext cx="3676588" cy="2673349"/>
          </a:xfrm>
          <a:prstGeom prst="rect">
            <a:avLst/>
          </a:prstGeom>
        </p:spPr>
      </p:pic>
      <p:pic>
        <p:nvPicPr>
          <p:cNvPr id="4" name="Рисунок 3" descr="DSC03728.JPG"/>
          <p:cNvPicPr>
            <a:picLocks noChangeAspect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4896544" cy="3672408"/>
          </a:xfrm>
          <a:prstGeom prst="rect">
            <a:avLst/>
          </a:prstGeom>
        </p:spPr>
      </p:pic>
      <p:pic>
        <p:nvPicPr>
          <p:cNvPr id="6" name="Рисунок 5" descr="DSC03752.JPG"/>
          <p:cNvPicPr>
            <a:picLocks noChangeAspect="1"/>
          </p:cNvPicPr>
          <p:nvPr/>
        </p:nvPicPr>
        <p:blipFill>
          <a:blip r:embed="rId4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68144" y="188640"/>
            <a:ext cx="3027319" cy="3168352"/>
          </a:xfrm>
          <a:prstGeom prst="rect">
            <a:avLst/>
          </a:prstGeom>
        </p:spPr>
      </p:pic>
      <p:pic>
        <p:nvPicPr>
          <p:cNvPr id="7" name="Рисунок 6" descr="DSC0374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573016"/>
            <a:ext cx="3995936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71604" y="428604"/>
            <a:ext cx="6858048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Игровое взаимодействие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и взрослых по сказке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«Кто сказал мяу?»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2428868"/>
            <a:ext cx="7513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Консультация «История развития и виды домашних детских спектаклей»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Продуктивная художественная деятельность –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декораций к сценам спектакля.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  Распределение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ролей, выбор актеров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  Показ спектакля «Кто сказал мяу?» (детский спектакль в форме оживших картинок)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   Рекомендации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родителям (музеи, театры) и сюрпризный момент для детей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0213_18243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49" y="142852"/>
            <a:ext cx="4714908" cy="3000396"/>
          </a:xfrm>
          <a:prstGeom prst="rect">
            <a:avLst/>
          </a:prstGeom>
        </p:spPr>
      </p:pic>
      <p:pic>
        <p:nvPicPr>
          <p:cNvPr id="3" name="Рисунок 2" descr="20140213_1825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214290"/>
            <a:ext cx="4071966" cy="2786082"/>
          </a:xfrm>
          <a:prstGeom prst="rect">
            <a:avLst/>
          </a:prstGeom>
        </p:spPr>
      </p:pic>
      <p:pic>
        <p:nvPicPr>
          <p:cNvPr id="4" name="Рисунок 3" descr="20140213_18251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76" y="3214686"/>
            <a:ext cx="5969010" cy="3357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0213_1853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500042"/>
            <a:ext cx="8358214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5786454"/>
            <a:ext cx="6703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Показ спектакля «Кто сказал мяу?»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(детский спектакль в форме оживших картинок)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dSo6Udzr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84" y="357166"/>
            <a:ext cx="3000396" cy="4000528"/>
          </a:xfrm>
          <a:prstGeom prst="rect">
            <a:avLst/>
          </a:prstGeom>
        </p:spPr>
      </p:pic>
      <p:pic>
        <p:nvPicPr>
          <p:cNvPr id="4" name="Рисунок 3" descr="qHYJGeNDcFQ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214290"/>
            <a:ext cx="4000528" cy="4055277"/>
          </a:xfrm>
          <a:prstGeom prst="rect">
            <a:avLst/>
          </a:prstGeom>
        </p:spPr>
      </p:pic>
      <p:pic>
        <p:nvPicPr>
          <p:cNvPr id="5" name="Рисунок 4" descr="TSxbMUKgCzk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57554" y="3071810"/>
            <a:ext cx="4357718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196752"/>
            <a:ext cx="65882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условий для развития социальной компетенции детей через организацию совместной деятельности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родителями и педагогами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родительского клуба</a:t>
            </a:r>
          </a:p>
        </p:txBody>
      </p:sp>
    </p:spTree>
    <p:extLst>
      <p:ext uri="{BB962C8B-B14F-4D97-AF65-F5344CB8AC3E}">
        <p14:creationId xmlns:p14="http://schemas.microsoft.com/office/powerpoint/2010/main" val="500092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41030_1823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57166"/>
            <a:ext cx="3905246" cy="2928934"/>
          </a:xfrm>
          <a:prstGeom prst="rect">
            <a:avLst/>
          </a:prstGeom>
        </p:spPr>
      </p:pic>
      <p:pic>
        <p:nvPicPr>
          <p:cNvPr id="2" name="Рисунок 1" descr="20141030_18223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20" y="214290"/>
            <a:ext cx="3571868" cy="2678901"/>
          </a:xfrm>
          <a:prstGeom prst="rect">
            <a:avLst/>
          </a:prstGeom>
        </p:spPr>
      </p:pic>
      <p:pic>
        <p:nvPicPr>
          <p:cNvPr id="4" name="Рисунок 3" descr="20141030_18233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3357562"/>
            <a:ext cx="4381499" cy="3286124"/>
          </a:xfrm>
          <a:prstGeom prst="rect">
            <a:avLst/>
          </a:prstGeom>
        </p:spPr>
      </p:pic>
      <p:pic>
        <p:nvPicPr>
          <p:cNvPr id="5" name="Рисунок 4" descr="20141030_18523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3786190"/>
            <a:ext cx="3357554" cy="2518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41030_1851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214290"/>
            <a:ext cx="3500483" cy="3500462"/>
          </a:xfrm>
          <a:prstGeom prst="rect">
            <a:avLst/>
          </a:prstGeom>
        </p:spPr>
      </p:pic>
      <p:pic>
        <p:nvPicPr>
          <p:cNvPr id="3" name="Рисунок 2" descr="20141030_18504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285728"/>
            <a:ext cx="3929091" cy="2946818"/>
          </a:xfrm>
          <a:prstGeom prst="rect">
            <a:avLst/>
          </a:prstGeom>
        </p:spPr>
      </p:pic>
      <p:pic>
        <p:nvPicPr>
          <p:cNvPr id="4" name="Рисунок 3" descr="IMG_845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488" y="3500438"/>
            <a:ext cx="6000760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845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0166" y="285728"/>
            <a:ext cx="3286148" cy="3053951"/>
          </a:xfrm>
          <a:prstGeom prst="rect">
            <a:avLst/>
          </a:prstGeom>
        </p:spPr>
      </p:pic>
      <p:pic>
        <p:nvPicPr>
          <p:cNvPr id="5" name="Рисунок 4" descr="IMG_845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86380" y="285728"/>
            <a:ext cx="3214678" cy="3042470"/>
          </a:xfrm>
          <a:prstGeom prst="rect">
            <a:avLst/>
          </a:prstGeom>
        </p:spPr>
      </p:pic>
      <p:pic>
        <p:nvPicPr>
          <p:cNvPr id="6" name="Рисунок 5" descr="IMG_857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3393249" y="1607355"/>
            <a:ext cx="307183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57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0" y="332656"/>
            <a:ext cx="8964488" cy="6120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131840" y="1988840"/>
            <a:ext cx="2664296" cy="252028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Значимая для детей проблема: </a:t>
            </a:r>
          </a:p>
          <a:p>
            <a:pPr algn="ctr"/>
            <a:r>
              <a:rPr lang="ru-RU" sz="2000" dirty="0" smtClean="0"/>
              <a:t>«Я стесняюсь. </a:t>
            </a:r>
          </a:p>
          <a:p>
            <a:pPr algn="ctr"/>
            <a:r>
              <a:rPr lang="ru-RU" sz="2000" dirty="0" smtClean="0"/>
              <a:t>Я боюсь, когда много людей»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1250" y="332656"/>
            <a:ext cx="2736304" cy="1944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Проблемы:</a:t>
            </a:r>
          </a:p>
          <a:p>
            <a:pPr algn="ctr"/>
            <a:r>
              <a:rPr lang="ru-RU" dirty="0" smtClean="0"/>
              <a:t>-сложность при публичном выступлении;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6176" y="1340768"/>
            <a:ext cx="2736304" cy="1944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dirty="0" smtClean="0"/>
              <a:t>зажатость;</a:t>
            </a:r>
          </a:p>
          <a:p>
            <a:pPr algn="ctr">
              <a:buFontTx/>
              <a:buChar char="-"/>
            </a:pPr>
            <a:r>
              <a:rPr lang="ru-RU" dirty="0" smtClean="0"/>
              <a:t> неуверенность;</a:t>
            </a:r>
          </a:p>
          <a:p>
            <a:pPr algn="ctr">
              <a:buFontTx/>
              <a:buChar char="-"/>
            </a:pPr>
            <a:r>
              <a:rPr lang="ru-RU" dirty="0" smtClean="0"/>
              <a:t> неэмоциональная речь.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851920" y="692696"/>
            <a:ext cx="2654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Эмоциональная сфера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3645024"/>
            <a:ext cx="3477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Продуктивная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художественная деятельность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2852936"/>
            <a:ext cx="2437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Театрально-игровое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взаимодействие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2120" y="4149080"/>
            <a:ext cx="2492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Знакомое групповое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пространство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2040" y="4941168"/>
            <a:ext cx="3051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Совместная деятельность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близкими людьми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868144" y="3429000"/>
            <a:ext cx="3298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Эмоционально-комфортные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условия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763688" y="4633101"/>
            <a:ext cx="2736304" cy="1944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 стороны родителей - </a:t>
            </a:r>
          </a:p>
          <a:p>
            <a:pPr algn="ctr"/>
            <a:r>
              <a:rPr lang="ru-RU" dirty="0" smtClean="0"/>
              <a:t>желание участвовать в совместной с ребёнком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0792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12" grpId="0"/>
      <p:bldP spid="13" grpId="0"/>
      <p:bldP spid="14" grpId="0"/>
      <p:bldP spid="16" grpId="0"/>
      <p:bldP spid="18" grpId="0"/>
      <p:bldP spid="19" grpId="0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064896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Ожидаемые результаты: </a:t>
            </a:r>
          </a:p>
          <a:p>
            <a:pPr algn="ctr"/>
            <a:r>
              <a:rPr lang="ru-RU" sz="2400" dirty="0" smtClean="0"/>
              <a:t>объединение, сплочение детей, родителей и педагогов, взаимопроникновение в проблемы друг друга, заинтересованность в общении и взаимодействии.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2204864"/>
            <a:ext cx="2520280" cy="41764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Для детей:</a:t>
            </a:r>
          </a:p>
          <a:p>
            <a:pPr algn="ctr"/>
            <a:r>
              <a:rPr lang="ru-RU" dirty="0" smtClean="0"/>
              <a:t>развитие коммуникативных качеств, эмоциональности и выразительности речи, способности к свободному общению в коллективе взрослых и сверстников, повышение самооценки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19872" y="2060848"/>
            <a:ext cx="2448272" cy="38164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Для родителей:</a:t>
            </a:r>
          </a:p>
          <a:p>
            <a:pPr algn="ctr"/>
            <a:r>
              <a:rPr lang="ru-RU" dirty="0" smtClean="0"/>
              <a:t>совершенствование навыков игрового взаимодействия с детьми и взрослыми, партнерское участие в воспитательно-образовательном процессе в детском саду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72200" y="2564904"/>
            <a:ext cx="2376264" cy="38164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Для педагогов:</a:t>
            </a:r>
          </a:p>
          <a:p>
            <a:pPr algn="ctr"/>
            <a:r>
              <a:rPr lang="ru-RU" dirty="0" smtClean="0"/>
              <a:t>создание условий для работы родительского клуба, повышение профессиональной компетенции в вопросах взаимодействия с семьей</a:t>
            </a:r>
          </a:p>
        </p:txBody>
      </p:sp>
    </p:spTree>
    <p:extLst>
      <p:ext uri="{BB962C8B-B14F-4D97-AF65-F5344CB8AC3E}">
        <p14:creationId xmlns:p14="http://schemas.microsoft.com/office/powerpoint/2010/main" val="10594710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314265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Встреча-знакомство </a:t>
            </a:r>
          </a:p>
          <a:p>
            <a:pPr algn="ctr"/>
            <a:r>
              <a:rPr lang="ru-RU" sz="2400" dirty="0" smtClean="0"/>
              <a:t>«Посиделки с репкой»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62068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 descr="P9261059.JPG"/>
          <p:cNvPicPr>
            <a:picLocks noChangeAspect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24744"/>
            <a:ext cx="4176464" cy="3132348"/>
          </a:xfrm>
          <a:prstGeom prst="rect">
            <a:avLst/>
          </a:prstGeom>
        </p:spPr>
      </p:pic>
      <p:pic>
        <p:nvPicPr>
          <p:cNvPr id="8" name="Рисунок 7" descr="P9261069.JPG"/>
          <p:cNvPicPr>
            <a:picLocks noChangeAspect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46646" y="178633"/>
            <a:ext cx="3744416" cy="3072124"/>
          </a:xfrm>
          <a:prstGeom prst="rect">
            <a:avLst/>
          </a:prstGeom>
        </p:spPr>
      </p:pic>
      <p:pic>
        <p:nvPicPr>
          <p:cNvPr id="11" name="Рисунок 10" descr="DSC_0721.JPG"/>
          <p:cNvPicPr>
            <a:picLocks noChangeAspect="1"/>
          </p:cNvPicPr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080" y="3068960"/>
            <a:ext cx="3707904" cy="3605643"/>
          </a:xfrm>
          <a:prstGeom prst="rect">
            <a:avLst/>
          </a:prstGeom>
        </p:spPr>
      </p:pic>
      <p:pic>
        <p:nvPicPr>
          <p:cNvPr id="10" name="Рисунок 9" descr="P9261063.JPG"/>
          <p:cNvPicPr>
            <a:picLocks noChangeAspect="1"/>
          </p:cNvPicPr>
          <p:nvPr/>
        </p:nvPicPr>
        <p:blipFill>
          <a:blip r:embed="rId5" cstate="email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9752" y="3501008"/>
            <a:ext cx="320675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4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Наталья\Рабочий стол\Сентябрь\DSC_07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14289"/>
            <a:ext cx="3857652" cy="3767939"/>
          </a:xfrm>
          <a:prstGeom prst="rect">
            <a:avLst/>
          </a:prstGeom>
          <a:noFill/>
        </p:spPr>
      </p:pic>
      <p:pic>
        <p:nvPicPr>
          <p:cNvPr id="1027" name="Picture 3" descr="C:\Documents and Settings\Наталья\Рабочий стол\Сентябрь\DSC_07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14290"/>
            <a:ext cx="4149673" cy="3223034"/>
          </a:xfrm>
          <a:prstGeom prst="rect">
            <a:avLst/>
          </a:prstGeom>
          <a:noFill/>
        </p:spPr>
      </p:pic>
      <p:pic>
        <p:nvPicPr>
          <p:cNvPr id="1028" name="Picture 4" descr="C:\Documents and Settings\Наталья\Рабочий стол\Сентябрь\DSC_07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571876"/>
            <a:ext cx="4214842" cy="3115318"/>
          </a:xfrm>
          <a:prstGeom prst="rect">
            <a:avLst/>
          </a:prstGeom>
          <a:noFill/>
        </p:spPr>
      </p:pic>
      <p:pic>
        <p:nvPicPr>
          <p:cNvPr id="8" name="Рисунок 7" descr="DSC_0732.JPG"/>
          <p:cNvPicPr>
            <a:picLocks noChangeAspect="1"/>
          </p:cNvPicPr>
          <p:nvPr/>
        </p:nvPicPr>
        <p:blipFill>
          <a:blip r:embed="rId5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5416" y="4143380"/>
            <a:ext cx="3463577" cy="252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7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19" y="188640"/>
            <a:ext cx="8678768" cy="58326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15464" y="6261252"/>
            <a:ext cx="421698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Драматизация сказки «Репка»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0358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72" y="214290"/>
            <a:ext cx="3786214" cy="3214710"/>
          </a:xfrm>
          <a:prstGeom prst="rect">
            <a:avLst/>
          </a:prstGeom>
        </p:spPr>
      </p:pic>
      <p:pic>
        <p:nvPicPr>
          <p:cNvPr id="8" name="Рисунок 7" descr="PB14153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47" y="1308864"/>
            <a:ext cx="3500462" cy="4643470"/>
          </a:xfrm>
          <a:prstGeom prst="rect">
            <a:avLst/>
          </a:prstGeom>
        </p:spPr>
      </p:pic>
      <p:pic>
        <p:nvPicPr>
          <p:cNvPr id="4" name="Рисунок 3" descr="PB14154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3286124"/>
            <a:ext cx="4000528" cy="33030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99592" y="60697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Украшаем занавес и </a:t>
            </a:r>
          </a:p>
          <a:p>
            <a:pPr algn="ctr"/>
            <a:r>
              <a:rPr lang="ru-RU" dirty="0"/>
              <a:t>оформляем декорации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21956"/>
            <a:ext cx="302433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Встреча </a:t>
            </a:r>
          </a:p>
          <a:p>
            <a:pPr algn="ctr"/>
            <a:r>
              <a:rPr lang="ru-RU" sz="2400" dirty="0"/>
              <a:t>«Поиграем в театр»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B141552.JPG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58" y="285728"/>
            <a:ext cx="4104456" cy="6007492"/>
          </a:xfrm>
          <a:prstGeom prst="rect">
            <a:avLst/>
          </a:prstGeom>
        </p:spPr>
      </p:pic>
      <p:pic>
        <p:nvPicPr>
          <p:cNvPr id="4" name="Рисунок 3" descr="DSC03591.JPG"/>
          <p:cNvPicPr>
            <a:picLocks noChangeAspect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6056" y="285728"/>
            <a:ext cx="3090834" cy="3027756"/>
          </a:xfrm>
          <a:prstGeom prst="rect">
            <a:avLst/>
          </a:prstGeom>
        </p:spPr>
      </p:pic>
      <p:pic>
        <p:nvPicPr>
          <p:cNvPr id="3" name="Рисунок 2" descr="PB141582.JPG"/>
          <p:cNvPicPr>
            <a:picLocks noChangeAspect="1"/>
          </p:cNvPicPr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47864" y="3573016"/>
            <a:ext cx="5400600" cy="3062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192</TotalTime>
  <Words>288</Words>
  <Application>Microsoft Office PowerPoint</Application>
  <PresentationFormat>Экран (4:3)</PresentationFormat>
  <Paragraphs>54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Corbel</vt:lpstr>
      <vt:lpstr>Gill Sans MT</vt:lpstr>
      <vt:lpstr>Times New Roman</vt:lpstr>
      <vt:lpstr>Verdana</vt:lpstr>
      <vt:lpstr>Wingdings 2</vt:lpstr>
      <vt:lpstr>Солнцестояние</vt:lpstr>
      <vt:lpstr>Работа с родителями  через реализацию  образовательной области  «Художественно-эстетическое развитие»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Игровое взаимодействие  детей и взрослых по сказке  В. Сутеева «Кто сказал мяу?»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родителями  через реализацию области «Художественно-эстетическое развитие»</dc:title>
  <dc:creator>Home</dc:creator>
  <cp:lastModifiedBy>RePack by Diakov</cp:lastModifiedBy>
  <cp:revision>21</cp:revision>
  <dcterms:created xsi:type="dcterms:W3CDTF">2015-02-01T08:02:47Z</dcterms:created>
  <dcterms:modified xsi:type="dcterms:W3CDTF">2015-07-02T12:45:25Z</dcterms:modified>
</cp:coreProperties>
</file>