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sldIdLst>
    <p:sldId id="257" r:id="rId3"/>
    <p:sldId id="258" r:id="rId4"/>
    <p:sldId id="271" r:id="rId5"/>
    <p:sldId id="274" r:id="rId6"/>
    <p:sldId id="296" r:id="rId7"/>
    <p:sldId id="276" r:id="rId8"/>
    <p:sldId id="292" r:id="rId9"/>
    <p:sldId id="287" r:id="rId10"/>
    <p:sldId id="297" r:id="rId11"/>
    <p:sldId id="298" r:id="rId12"/>
    <p:sldId id="281" r:id="rId13"/>
    <p:sldId id="280" r:id="rId14"/>
    <p:sldId id="291" r:id="rId15"/>
    <p:sldId id="282" r:id="rId16"/>
    <p:sldId id="283" r:id="rId17"/>
    <p:sldId id="284" r:id="rId18"/>
    <p:sldId id="285" r:id="rId19"/>
    <p:sldId id="286" r:id="rId20"/>
    <p:sldId id="300" r:id="rId21"/>
    <p:sldId id="30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>
      <p:cViewPr varScale="1">
        <p:scale>
          <a:sx n="72" d="100"/>
          <a:sy n="72" d="100"/>
        </p:scale>
        <p:origin x="13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91D-F1DB-4327-BCC3-2E65C9C8B68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7762-7D75-438D-B4A1-14B77CCA0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9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91D-F1DB-4327-BCC3-2E65C9C8B68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7762-7D75-438D-B4A1-14B77CCA0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77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91D-F1DB-4327-BCC3-2E65C9C8B68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7762-7D75-438D-B4A1-14B77CCA0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94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71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26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77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25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1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95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59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0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91D-F1DB-4327-BCC3-2E65C9C8B68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7762-7D75-438D-B4A1-14B77CCA0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45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62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24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64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91D-F1DB-4327-BCC3-2E65C9C8B68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7762-7D75-438D-B4A1-14B77CCA0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13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91D-F1DB-4327-BCC3-2E65C9C8B68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7762-7D75-438D-B4A1-14B77CCA0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5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91D-F1DB-4327-BCC3-2E65C9C8B68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7762-7D75-438D-B4A1-14B77CCA0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45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91D-F1DB-4327-BCC3-2E65C9C8B68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7762-7D75-438D-B4A1-14B77CCA0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45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91D-F1DB-4327-BCC3-2E65C9C8B68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7762-7D75-438D-B4A1-14B77CCA0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13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91D-F1DB-4327-BCC3-2E65C9C8B68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7762-7D75-438D-B4A1-14B77CCA0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91D-F1DB-4327-BCC3-2E65C9C8B68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7762-7D75-438D-B4A1-14B77CCA0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16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4D91D-F1DB-4327-BCC3-2E65C9C8B681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7762-7D75-438D-B4A1-14B77CCA0B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42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02.07.2015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3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02082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748464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«Наша любимая Россия»</a:t>
            </a:r>
          </a:p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ольклорный клуб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http://cs625123.vk.me/v625123081/a502/BEunkjr-uCU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4176464" cy="27617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6166" y="5229200"/>
            <a:ext cx="84778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Творческая группа детского сада № 125</a:t>
            </a:r>
          </a:p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в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оспитатели  Харламова Е.В., Александрова Е.В.</a:t>
            </a:r>
          </a:p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и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нструктор по физической культуре Иванова И.И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103004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857" y="3789387"/>
            <a:ext cx="3832603" cy="294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284695"/>
            <a:ext cx="459766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  <a:ea typeface="Times New Roman"/>
              </a:rPr>
              <a:t>Физкультурный досуг «В </a:t>
            </a:r>
            <a:r>
              <a:rPr lang="ru-RU" dirty="0">
                <a:solidFill>
                  <a:srgbClr val="0000FF"/>
                </a:solidFill>
                <a:ea typeface="Times New Roman"/>
              </a:rPr>
              <a:t>гостях у Матрешки»</a:t>
            </a:r>
            <a:endParaRPr lang="ru-RU" dirty="0"/>
          </a:p>
        </p:txBody>
      </p:sp>
      <p:pic>
        <p:nvPicPr>
          <p:cNvPr id="10243" name="Picture 3" descr="DSC0506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2464" y="3789040"/>
            <a:ext cx="3846593" cy="288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27598" y="3277189"/>
            <a:ext cx="441640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rgbClr val="0000FF"/>
                </a:solidFill>
                <a:ea typeface="Times New Roman"/>
              </a:rPr>
              <a:t>Постановка спортивной сказки «Теремок»</a:t>
            </a:r>
            <a:endParaRPr lang="ru-RU" dirty="0"/>
          </a:p>
        </p:txBody>
      </p:sp>
      <p:pic>
        <p:nvPicPr>
          <p:cNvPr id="10244" name="Picture 4" descr="P10006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93" y="742268"/>
            <a:ext cx="3726167" cy="24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0874" y="184684"/>
            <a:ext cx="447519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FF"/>
                </a:solidFill>
                <a:ea typeface="Times New Roman"/>
              </a:rPr>
              <a:t>Физкультурное занятие «</a:t>
            </a:r>
            <a:r>
              <a:rPr lang="ru-RU" dirty="0" err="1">
                <a:solidFill>
                  <a:srgbClr val="0000FF"/>
                </a:solidFill>
                <a:ea typeface="Times New Roman"/>
              </a:rPr>
              <a:t>Зайкина</a:t>
            </a:r>
            <a:r>
              <a:rPr lang="ru-RU" dirty="0">
                <a:solidFill>
                  <a:srgbClr val="0000FF"/>
                </a:solidFill>
                <a:ea typeface="Times New Roman"/>
              </a:rPr>
              <a:t> избушка»</a:t>
            </a:r>
            <a:endParaRPr lang="ru-RU" dirty="0">
              <a:effectLst/>
              <a:ea typeface="Times New Roman"/>
            </a:endParaRPr>
          </a:p>
        </p:txBody>
      </p:sp>
      <p:pic>
        <p:nvPicPr>
          <p:cNvPr id="10247" name="Picture 7" descr="IMG_015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29" y="742268"/>
            <a:ext cx="3973282" cy="24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69538" y="204087"/>
            <a:ext cx="389811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FF"/>
                </a:solidFill>
                <a:ea typeface="Times New Roman"/>
              </a:rPr>
              <a:t>Спортивный праздник «Масленица»</a:t>
            </a:r>
            <a:endParaRPr lang="ru-RU" sz="1600" dirty="0">
              <a:effectLst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02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cs625828.vk.me/v625828110/3f68/KDO7QsLZ274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135" y="3611859"/>
            <a:ext cx="4329975" cy="324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cs625828.vk.me/v625828110/3f4d/fkBYde6vGFs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" y="3615226"/>
            <a:ext cx="4167768" cy="323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http://cs7001.vk.me/c625227/v625227110/376b/29S9VdTOQqA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207" y="1"/>
            <a:ext cx="4247167" cy="318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http://cs7001.vk.me/c625227/v625227110/37d7/HcKRjLDuFrs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136" y="0"/>
            <a:ext cx="4357864" cy="326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140968"/>
            <a:ext cx="9144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27 сентября – Воздвиженье Утром играем, квасим капусту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s625826.vk.me/v625826501/4cc9/AfYBs9aBft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441547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s625826.vk.me/v625826501/4cbf/nswRw1WwnO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4139952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cs625826.vk.me/v625826501/4c6f/XhWksgJ-jb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7" y="1"/>
            <a:ext cx="4183551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s625826.vk.me/v625826501/4c0b/Dbd_UXGCZcQ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318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3212976"/>
            <a:ext cx="773301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Вечером устраиваем капустные посиделки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3223" y="3717032"/>
            <a:ext cx="4249401" cy="283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cs625826.vk.me/v625826501/4cdd/yvemr7x_do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23937"/>
            <a:ext cx="3786722" cy="599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s625826.vk.me/v625826501/4ca1/UKLH_ejT-S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23937"/>
            <a:ext cx="4249401" cy="283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0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s7001.vk.me/c625123/v625123110/9175/dM6QJz74nd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67969"/>
            <a:ext cx="3931337" cy="294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s7001.vk.me/c625123/v625123110/9190/F6L32xla56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3931337" cy="294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s7001.vk.me/c625123/v625123110/92cb/r9BR2YVykS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744045"/>
            <a:ext cx="3859272" cy="289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s7001.vk.me/c625123/v625123110/9139/xe_9g4JdqV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621996"/>
            <a:ext cx="3859272" cy="289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5136" y="65369"/>
            <a:ext cx="579774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 гостях у бабушки - </a:t>
            </a:r>
            <a:r>
              <a:rPr lang="ru-RU" sz="3200" dirty="0" err="1">
                <a:solidFill>
                  <a:srgbClr val="002060"/>
                </a:solidFill>
              </a:rPr>
              <a:t>З</a:t>
            </a:r>
            <a:r>
              <a:rPr lang="ru-RU" sz="3200" dirty="0" err="1" smtClean="0">
                <a:solidFill>
                  <a:srgbClr val="002060"/>
                </a:solidFill>
              </a:rPr>
              <a:t>абавушки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s7001.vk.me/c625123/v625123110/937d/7M6f3YnLPJ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1" y="469888"/>
            <a:ext cx="3987736" cy="29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s7001.vk.me/c625123/v625123110/938f/BMs7TQQ8oZ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2" y="3574615"/>
            <a:ext cx="4118835" cy="30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cs7001.vk.me/c625123/v625123110/93f2/IW9d2_ysDJ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38355"/>
            <a:ext cx="4167199" cy="312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cs7001.vk.me/c625123/v625123110/9416/E2xmqzdOil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69888"/>
            <a:ext cx="3933407" cy="294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cs7001.vk.me/c625123/v625123110/937d/7M6f3YnLPJY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241" y="406863"/>
            <a:ext cx="3987736" cy="29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s7001.vk.me/c625123/v625123110/938f/BMs7TQQ8oZ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142" y="3511590"/>
            <a:ext cx="4118835" cy="30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cs7001.vk.me/c625123/v625123110/93f2/IW9d2_ysDJ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475330"/>
            <a:ext cx="4167199" cy="312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7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s7001.vk.me/c625123/v625123110/9467/UgboYy5Jya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03" y="238981"/>
            <a:ext cx="4196162" cy="314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s7001.vk.me/c625123/v625123081/a514/Tw41Bj_-fH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786" y="116632"/>
            <a:ext cx="3901940" cy="635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cs7001.vk.me/c625123/v625123081/a52f/UK1TaqdevE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93" y="3640401"/>
            <a:ext cx="428737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cs7001.vk.me/c625123/v625123081/a469/SJRToxDTak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72" y="908719"/>
            <a:ext cx="3862147" cy="58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0102" y="3902216"/>
            <a:ext cx="4150580" cy="276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 descr="http://cs7001.vk.me/c625123/v625123081/a4ba/HEthPIoOo3U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36" y="908719"/>
            <a:ext cx="3898753" cy="259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88640"/>
            <a:ext cx="525797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Проводы осени - Кузьминки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6" name="Picture 4" descr="http://cs7001.vk.me/c625123/v625123081/a469/SJRToxDTak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49771"/>
            <a:ext cx="3862147" cy="58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cs7001.vk.me/c625123/v625123081/a4b1/LzmMkpbXH5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240670"/>
            <a:ext cx="5436096" cy="361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435" y="1340768"/>
            <a:ext cx="5112367" cy="34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04664"/>
            <a:ext cx="767569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Как у бабушки козёл, у </a:t>
            </a:r>
            <a:r>
              <a:rPr lang="ru-RU" sz="3200" dirty="0" err="1" smtClean="0">
                <a:solidFill>
                  <a:srgbClr val="002060"/>
                </a:solidFill>
              </a:rPr>
              <a:t>Варварушки</a:t>
            </a:r>
            <a:r>
              <a:rPr lang="ru-RU" sz="3200" dirty="0" smtClean="0">
                <a:solidFill>
                  <a:srgbClr val="002060"/>
                </a:solidFill>
              </a:rPr>
              <a:t> козёл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052" name="Picture 4" descr="Советские мультфильмы скачать бесплатно без регистрации без 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23336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415" y="4941168"/>
            <a:ext cx="2167698" cy="162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8640"/>
            <a:ext cx="571617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</a:rPr>
              <a:t>Перспективное планирование деятельности </a:t>
            </a:r>
            <a:r>
              <a:rPr lang="ru-RU" sz="2400" dirty="0" smtClean="0">
                <a:solidFill>
                  <a:prstClr val="black"/>
                </a:solidFill>
              </a:rPr>
              <a:t> фольклорного </a:t>
            </a:r>
            <a:r>
              <a:rPr lang="ru-RU" sz="2400" dirty="0">
                <a:solidFill>
                  <a:prstClr val="black"/>
                </a:solidFill>
              </a:rPr>
              <a:t>клуба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</a:rPr>
              <a:t>«</a:t>
            </a:r>
            <a:r>
              <a:rPr lang="ru-RU" sz="2400" dirty="0">
                <a:solidFill>
                  <a:prstClr val="black"/>
                </a:solidFill>
              </a:rPr>
              <a:t>Я живу в России»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45670"/>
              </p:ext>
            </p:extLst>
          </p:nvPr>
        </p:nvGraphicFramePr>
        <p:xfrm>
          <a:off x="539552" y="1628800"/>
          <a:ext cx="8136902" cy="5005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  <a:gridCol w="6696742"/>
              </a:tblGrid>
              <a:tr h="461006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ОКТЯБРЬ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«Капустные посиделки»                              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Экскурсия в музей Этнографии: «Ой вы. гости, господа»</a:t>
                      </a:r>
                      <a:endParaRPr lang="ru-RU" sz="1800" dirty="0" smtClean="0"/>
                    </a:p>
                  </a:txBody>
                  <a:tcPr/>
                </a:tc>
              </a:tr>
              <a:tr h="94506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НОЯБРЬ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</a:rPr>
                        <a:t> «Кузьминки – прощание с осенью»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</a:rPr>
                        <a:t>«В гостях у бабушки </a:t>
                      </a:r>
                      <a:r>
                        <a:rPr lang="ru-RU" sz="1800" dirty="0" err="1" smtClean="0">
                          <a:effectLst/>
                          <a:latin typeface="+mn-lt"/>
                          <a:ea typeface="Calibri"/>
                        </a:rPr>
                        <a:t>Забавушки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</a:rPr>
                        <a:t>» - театрализовано – игровое тематическое занятие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+mn-lt"/>
                      </a:endParaRPr>
                    </a:p>
                  </a:txBody>
                  <a:tcPr/>
                </a:tc>
              </a:tr>
              <a:tr h="18641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ДЕКАБРЬ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Сказка для детей, подготовленная родителями «Лягушка – царевна»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Спортивный досуг «У Царевны –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Несмеяны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Посещение Музея Сказки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85615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ЯНВАРЬ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«Рождественская звезда» мини – концерт для детей других групп </a:t>
                      </a:r>
                    </a:p>
                    <a:p>
                      <a:r>
                        <a:rPr lang="ru-RU" sz="1800" dirty="0" smtClean="0"/>
                        <a:t>«Пришла коляда – открывай ворота»</a:t>
                      </a:r>
                    </a:p>
                    <a:p>
                      <a:r>
                        <a:rPr lang="ru-RU" sz="1800" dirty="0" smtClean="0"/>
                        <a:t>Посещение Детского Исторического Музея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8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43608" y="908720"/>
            <a:ext cx="7776864" cy="48965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ea typeface="Times New Roman"/>
                <a:cs typeface="Times New Roman"/>
              </a:rPr>
              <a:t>Цель: </a:t>
            </a:r>
          </a:p>
          <a:p>
            <a:pPr lvl="0" algn="ctr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ru-RU" sz="3200" dirty="0">
                <a:solidFill>
                  <a:srgbClr val="FF0000"/>
                </a:solidFill>
                <a:ea typeface="Times New Roman"/>
                <a:cs typeface="Times New Roman"/>
              </a:rPr>
              <a:t>формировать у детей интерес к истории своей страны, к русской народной культуре, через  игровую деятельность в фольклорном клубе</a:t>
            </a:r>
          </a:p>
        </p:txBody>
      </p:sp>
    </p:spTree>
    <p:extLst>
      <p:ext uri="{BB962C8B-B14F-4D97-AF65-F5344CB8AC3E}">
        <p14:creationId xmlns:p14="http://schemas.microsoft.com/office/powerpoint/2010/main" val="15145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612609"/>
              </p:ext>
            </p:extLst>
          </p:nvPr>
        </p:nvGraphicFramePr>
        <p:xfrm>
          <a:off x="460789" y="1623968"/>
          <a:ext cx="8287675" cy="45592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8923"/>
                <a:gridCol w="6768752"/>
              </a:tblGrid>
              <a:tr h="115707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МАРТ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Мастер класс по изготовлению изделий из глины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Экскурсия в этнографический музей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 воду с коромыслом» - занятие проводит педагог этнографической мастерской «Жили – были»</a:t>
                      </a:r>
                    </a:p>
                    <a:p>
                      <a:endParaRPr lang="ru-RU" sz="1800" b="1" dirty="0"/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  <a:tr h="165295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АПРЕЛЬ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Подготовка ребёнком совместно с родителями рассказа об экспонате группового музея</a:t>
                      </a:r>
                    </a:p>
                    <a:p>
                      <a:r>
                        <a:rPr lang="ru-RU" sz="1800" dirty="0" smtClean="0"/>
                        <a:t>Игровой досуг «К нам праздник идёт, стоит Пасха у ворот»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144327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МАЙ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142122"/>
              </p:ext>
            </p:extLst>
          </p:nvPr>
        </p:nvGraphicFramePr>
        <p:xfrm>
          <a:off x="467544" y="620688"/>
          <a:ext cx="8317698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6805530"/>
              </a:tblGrid>
              <a:tr h="89773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ФЕВРАЛЬ</a:t>
                      </a:r>
                      <a:endParaRPr lang="ru-RU" sz="2400" dirty="0"/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«Встречаем масленицу» - спортивный досуг на свежем воздухе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«Тёщины вечерни» - посиделки с конкурсами и играми, в которых принимают участие  папы.</a:t>
                      </a:r>
                      <a:endParaRPr lang="ru-RU" sz="1800" dirty="0"/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7704" y="3489608"/>
            <a:ext cx="61025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Наш музей»: Открытое занятие для педагогов и </a:t>
            </a:r>
            <a:r>
              <a:rPr lang="ru-RU" dirty="0" smtClean="0"/>
              <a:t>родителей</a:t>
            </a:r>
          </a:p>
          <a:p>
            <a:r>
              <a:rPr lang="ru-RU" dirty="0" smtClean="0"/>
              <a:t>Заключительная встреча ««Клуба любителей фольклора»: </a:t>
            </a:r>
          </a:p>
          <a:p>
            <a:r>
              <a:rPr lang="ru-RU" dirty="0" smtClean="0"/>
              <a:t>выставка самодельных книг. </a:t>
            </a:r>
          </a:p>
          <a:p>
            <a:r>
              <a:rPr lang="ru-RU" dirty="0" smtClean="0"/>
              <a:t>«Зернышко к зернышку» -занятие проводит педагог</a:t>
            </a:r>
          </a:p>
          <a:p>
            <a:r>
              <a:rPr lang="ru-RU" dirty="0" smtClean="0"/>
              <a:t> этнографической мастерской «Жили – были»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499" y="6165304"/>
            <a:ext cx="908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Итоговое мероприятие – «</a:t>
            </a:r>
            <a:r>
              <a:rPr lang="ru-RU" dirty="0" err="1"/>
              <a:t>Ярилины</a:t>
            </a:r>
            <a:r>
              <a:rPr lang="ru-RU" dirty="0"/>
              <a:t> игры» - фольклорный праздник, посвящённый солнцу</a:t>
            </a:r>
          </a:p>
        </p:txBody>
      </p:sp>
    </p:spTree>
    <p:extLst>
      <p:ext uri="{BB962C8B-B14F-4D97-AF65-F5344CB8AC3E}">
        <p14:creationId xmlns:p14="http://schemas.microsoft.com/office/powerpoint/2010/main" val="3188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54612"/>
            <a:ext cx="1922512" cy="10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называется страна , в которой мы живём?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254612"/>
            <a:ext cx="1800200" cy="1035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Спой куколке колыбельную песенку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54612"/>
            <a:ext cx="1944216" cy="10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Какие русские сказки ты знаешь?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420888"/>
            <a:ext cx="1922512" cy="1059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Давай посчитаемся, расскажи считалку</a:t>
            </a:r>
            <a:endParaRPr lang="ru-RU" dirty="0"/>
          </a:p>
        </p:txBody>
      </p:sp>
      <p:pic>
        <p:nvPicPr>
          <p:cNvPr id="11" name="Picture 2" descr="D:\DCIM\101NIKON\DSCN17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657" y="1966247"/>
            <a:ext cx="4260214" cy="319516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8376" y="4286813"/>
            <a:ext cx="206652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Расскажем куколке </a:t>
            </a:r>
            <a:r>
              <a:rPr lang="ru-RU" dirty="0" err="1" smtClean="0"/>
              <a:t>потешку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1988840"/>
            <a:ext cx="1800200" cy="1100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какую подвижную игру ты хочешь поиграть?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9415" y="5625244"/>
            <a:ext cx="2014913" cy="1044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Какие подвижные игры ты знаешь?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5625244"/>
            <a:ext cx="1872208" cy="1044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ты думаешь, что такое Родина?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6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564904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/>
                <a:ea typeface="Calibri"/>
              </a:rPr>
              <a:t>Значимые проблемы для детей:</a:t>
            </a:r>
            <a:r>
              <a:rPr lang="ru-RU" sz="3200" dirty="0" smtClean="0">
                <a:solidFill>
                  <a:srgbClr val="FF0000"/>
                </a:solidFill>
                <a:effectLst/>
                <a:ea typeface="Calibri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ru-RU" sz="3200" dirty="0" smtClean="0">
                <a:solidFill>
                  <a:srgbClr val="FF0000"/>
                </a:solidFill>
                <a:effectLst/>
                <a:ea typeface="Calibri"/>
              </a:rPr>
              <a:t>« Я не знаю, как люди жили раньше, и хочу об этом узнать»</a:t>
            </a:r>
            <a:endParaRPr lang="ru-RU" sz="3200" dirty="0">
              <a:solidFill>
                <a:srgbClr val="FF0000"/>
              </a:solidFill>
              <a:effectLst/>
              <a:ea typeface="Calibri"/>
            </a:endParaRPr>
          </a:p>
        </p:txBody>
      </p:sp>
      <p:pic>
        <p:nvPicPr>
          <p:cNvPr id="7170" name="Picture 2" descr="F:\проект наша любимая Россия\CAM005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452" y="167471"/>
            <a:ext cx="2602359" cy="19517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проект наша любимая Россия\CAM005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67472"/>
            <a:ext cx="2602358" cy="19517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проект наша любимая Россия\CAM0057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564904"/>
            <a:ext cx="1872208" cy="23042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проект наша любимая Россия\CAM0059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794" y="157936"/>
            <a:ext cx="2615072" cy="19613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F:\проект наша любимая Россия\CAM0059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564" y="4869159"/>
            <a:ext cx="2808723" cy="18506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:\проект наша любимая Россия\CAM00601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1712" y="2758049"/>
            <a:ext cx="2340768" cy="21111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1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42" y="31761"/>
            <a:ext cx="6907237" cy="51782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6266" y="4194307"/>
            <a:ext cx="3500965" cy="262891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http://cs618027.vk.me/v618027601/239e/PI2oV4Al4p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382861"/>
            <a:ext cx="3301549" cy="24751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://cs618027.vk.me/v618027601/23f8/d_63zkd64oQ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-8061"/>
            <a:ext cx="3261519" cy="24451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6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SCN27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5219519" cy="39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4594452"/>
            <a:ext cx="3816425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a typeface="Times New Roman"/>
                <a:cs typeface="Times New Roman"/>
              </a:rPr>
              <a:t>мини – музей </a:t>
            </a:r>
            <a:endParaRPr lang="ru-RU" sz="3200" b="1" dirty="0" smtClean="0">
              <a:ea typeface="Times New Roman"/>
              <a:cs typeface="Times New Roman"/>
            </a:endParaRPr>
          </a:p>
          <a:p>
            <a:pPr algn="ctr"/>
            <a:r>
              <a:rPr lang="ru-RU" sz="3200" b="1" dirty="0" smtClean="0">
                <a:ea typeface="Times New Roman"/>
                <a:cs typeface="Times New Roman"/>
              </a:rPr>
              <a:t>«</a:t>
            </a:r>
            <a:r>
              <a:rPr lang="ru-RU" sz="3200" b="1" dirty="0">
                <a:ea typeface="Times New Roman"/>
                <a:cs typeface="Times New Roman"/>
              </a:rPr>
              <a:t>В русской избе</a:t>
            </a:r>
            <a:r>
              <a:rPr lang="ru-RU" sz="3200" b="1" dirty="0" smtClean="0">
                <a:ea typeface="Times New Roman"/>
                <a:cs typeface="Times New Roman"/>
              </a:rPr>
              <a:t>»</a:t>
            </a:r>
            <a:endParaRPr lang="ru-RU" sz="3200" b="1" dirty="0"/>
          </a:p>
        </p:txBody>
      </p:sp>
      <p:pic>
        <p:nvPicPr>
          <p:cNvPr id="4" name="Picture 2" descr="http://cs7001.vk.me/c624628/v624628081/6faf/6CL8NQ5DvS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43285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19180"/>
            <a:ext cx="352839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/>
              <a:t>Подпроект</a:t>
            </a:r>
            <a:endParaRPr lang="ru-RU" sz="3200" dirty="0" smtClean="0"/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«Посиделки в русской избе» </a:t>
            </a:r>
          </a:p>
        </p:txBody>
      </p:sp>
    </p:spTree>
    <p:extLst>
      <p:ext uri="{BB962C8B-B14F-4D97-AF65-F5344CB8AC3E}">
        <p14:creationId xmlns:p14="http://schemas.microsoft.com/office/powerpoint/2010/main" val="11202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850" y="332656"/>
            <a:ext cx="828226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К</a:t>
            </a:r>
            <a:r>
              <a:rPr lang="ru-RU" sz="3200" dirty="0" smtClean="0">
                <a:solidFill>
                  <a:srgbClr val="FF0000"/>
                </a:solidFill>
              </a:rPr>
              <a:t>луб любителей фольклора «Я живу в России»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Рисунок 1" descr="http://cs625123.vk.me/v625123081/a502/BEunkjr-uC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72"/>
          <a:stretch/>
        </p:blipFill>
        <p:spPr bwMode="auto">
          <a:xfrm>
            <a:off x="0" y="1268760"/>
            <a:ext cx="9161968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916834"/>
            <a:ext cx="3116392" cy="2147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9583" y="188640"/>
            <a:ext cx="6952865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 В Российском этнографическом музее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</a:rPr>
              <a:t>э</a:t>
            </a:r>
            <a:r>
              <a:rPr lang="ru-RU" sz="3200" dirty="0" smtClean="0">
                <a:solidFill>
                  <a:srgbClr val="002060"/>
                </a:solidFill>
              </a:rPr>
              <a:t>кскурсия и игровая программа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«Эй, вы, гости, господа»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://cs622721.vk.me/v622721110/74b0/RTJ0DUXyfQ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16834"/>
            <a:ext cx="3365575" cy="214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s622721.vk.me/v622721110/757d/o_9HWv2UJnQ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22" y="4365104"/>
            <a:ext cx="3359049" cy="218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s622721.vk.me/v622721110/761f/7hly0FmYXL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3042719" cy="218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261" y="201078"/>
            <a:ext cx="843089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В музее «</a:t>
            </a:r>
            <a:r>
              <a:rPr lang="ru-RU" sz="3200" dirty="0" err="1" smtClean="0">
                <a:solidFill>
                  <a:srgbClr val="002060"/>
                </a:solidFill>
              </a:rPr>
              <a:t>Сказкин</a:t>
            </a:r>
            <a:r>
              <a:rPr lang="ru-RU" sz="3200" dirty="0" smtClean="0">
                <a:solidFill>
                  <a:srgbClr val="002060"/>
                </a:solidFill>
              </a:rPr>
              <a:t> дом»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Игровая программа «Путешествие по сказкам»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8196" name="Picture 4" descr="http://cs540102.vk.me/c623816/v623816000/a510/4aKFChewF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372" y="1772816"/>
            <a:ext cx="7686675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0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462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RePack by Diakov</cp:lastModifiedBy>
  <cp:revision>75</cp:revision>
  <dcterms:created xsi:type="dcterms:W3CDTF">2014-12-07T09:38:24Z</dcterms:created>
  <dcterms:modified xsi:type="dcterms:W3CDTF">2015-07-02T11:03:12Z</dcterms:modified>
</cp:coreProperties>
</file>